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8"/>
  </p:notesMasterIdLst>
  <p:handoutMasterIdLst>
    <p:handoutMasterId r:id="rId19"/>
  </p:handoutMasterIdLst>
  <p:sldIdLst>
    <p:sldId id="288" r:id="rId5"/>
    <p:sldId id="588" r:id="rId6"/>
    <p:sldId id="605" r:id="rId7"/>
    <p:sldId id="604" r:id="rId8"/>
    <p:sldId id="613" r:id="rId9"/>
    <p:sldId id="614" r:id="rId10"/>
    <p:sldId id="615" r:id="rId11"/>
    <p:sldId id="616" r:id="rId12"/>
    <p:sldId id="617" r:id="rId13"/>
    <p:sldId id="609" r:id="rId14"/>
    <p:sldId id="611" r:id="rId15"/>
    <p:sldId id="612" r:id="rId16"/>
    <p:sldId id="585" r:id="rId17"/>
  </p:sldIdLst>
  <p:sldSz cx="9144000" cy="5143500" type="screen16x9"/>
  <p:notesSz cx="6858000" cy="9144000"/>
  <p:defaultTextStyle>
    <a:defPPr>
      <a:defRPr lang="de-DE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  <a:srgbClr val="4DC58D"/>
    <a:srgbClr val="393939"/>
    <a:srgbClr val="00AA6E"/>
    <a:srgbClr val="0069B4"/>
    <a:srgbClr val="404040"/>
    <a:srgbClr val="00A070"/>
    <a:srgbClr val="00A0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1C74E6-444B-4585-BE2E-0ECA023920CE}" v="109" dt="2024-01-29T13:47:21.078"/>
    <p1510:client id="{7CE7AEC9-1295-4116-BB56-433EBAC21AF9}" v="819" dt="2024-01-29T10:11:23.6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94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rnd Kanwischer" userId="S::bernd.kanwischer@bund.feg.de::d9e47333-3572-44c3-9068-a08e71e7d51d" providerId="AD" clId="Web-{797B8116-4380-BA74-379F-2757E59B92E2}"/>
    <pc:docChg chg="modSld">
      <pc:chgData name="Bernd Kanwischer" userId="S::bernd.kanwischer@bund.feg.de::d9e47333-3572-44c3-9068-a08e71e7d51d" providerId="AD" clId="Web-{797B8116-4380-BA74-379F-2757E59B92E2}" dt="2023-10-20T09:25:50.767" v="10" actId="20577"/>
      <pc:docMkLst>
        <pc:docMk/>
      </pc:docMkLst>
      <pc:sldChg chg="modSp">
        <pc:chgData name="Bernd Kanwischer" userId="S::bernd.kanwischer@bund.feg.de::d9e47333-3572-44c3-9068-a08e71e7d51d" providerId="AD" clId="Web-{797B8116-4380-BA74-379F-2757E59B92E2}" dt="2023-10-20T09:25:50.767" v="10" actId="20577"/>
        <pc:sldMkLst>
          <pc:docMk/>
          <pc:sldMk cId="765725181" sldId="595"/>
        </pc:sldMkLst>
        <pc:graphicFrameChg chg="modGraphic">
          <ac:chgData name="Bernd Kanwischer" userId="S::bernd.kanwischer@bund.feg.de::d9e47333-3572-44c3-9068-a08e71e7d51d" providerId="AD" clId="Web-{797B8116-4380-BA74-379F-2757E59B92E2}" dt="2023-10-20T09:25:50.767" v="10" actId="20577"/>
          <ac:graphicFrameMkLst>
            <pc:docMk/>
            <pc:sldMk cId="765725181" sldId="595"/>
            <ac:graphicFrameMk id="11" creationId="{F5351985-3F79-5E89-5788-D9C1AAFB0AAB}"/>
          </ac:graphicFrameMkLst>
        </pc:graphicFrameChg>
      </pc:sldChg>
    </pc:docChg>
  </pc:docChgLst>
  <pc:docChgLst>
    <pc:chgData name="Bernd Kanwischer" userId="S::bernd.kanwischer@bund.feg.de::d9e47333-3572-44c3-9068-a08e71e7d51d" providerId="AD" clId="Web-{F7F44527-12BA-B4ED-6601-09CEB0572E4B}"/>
    <pc:docChg chg="addSld delSld">
      <pc:chgData name="Bernd Kanwischer" userId="S::bernd.kanwischer@bund.feg.de::d9e47333-3572-44c3-9068-a08e71e7d51d" providerId="AD" clId="Web-{F7F44527-12BA-B4ED-6601-09CEB0572E4B}" dt="2023-03-17T10:35:35.800" v="1"/>
      <pc:docMkLst>
        <pc:docMk/>
      </pc:docMkLst>
      <pc:sldChg chg="new del">
        <pc:chgData name="Bernd Kanwischer" userId="S::bernd.kanwischer@bund.feg.de::d9e47333-3572-44c3-9068-a08e71e7d51d" providerId="AD" clId="Web-{F7F44527-12BA-B4ED-6601-09CEB0572E4B}" dt="2023-03-17T10:35:35.800" v="1"/>
        <pc:sldMkLst>
          <pc:docMk/>
          <pc:sldMk cId="3831625482" sldId="595"/>
        </pc:sldMkLst>
      </pc:sldChg>
    </pc:docChg>
  </pc:docChgLst>
  <pc:docChgLst>
    <pc:chgData name="Christian Müller" userId="0556e9a7-0db8-4be3-87d5-2b01f838c45f" providerId="ADAL" clId="{7CE7AEC9-1295-4116-BB56-433EBAC21AF9}"/>
    <pc:docChg chg="undo custSel addSld delSld modSld">
      <pc:chgData name="Christian Müller" userId="0556e9a7-0db8-4be3-87d5-2b01f838c45f" providerId="ADAL" clId="{7CE7AEC9-1295-4116-BB56-433EBAC21AF9}" dt="2024-01-29T10:11:35.961" v="1743" actId="47"/>
      <pc:docMkLst>
        <pc:docMk/>
      </pc:docMkLst>
      <pc:sldChg chg="del">
        <pc:chgData name="Christian Müller" userId="0556e9a7-0db8-4be3-87d5-2b01f838c45f" providerId="ADAL" clId="{7CE7AEC9-1295-4116-BB56-433EBAC21AF9}" dt="2024-01-29T09:57:54.150" v="1160" actId="47"/>
        <pc:sldMkLst>
          <pc:docMk/>
          <pc:sldMk cId="1154670702" sldId="319"/>
        </pc:sldMkLst>
      </pc:sldChg>
      <pc:sldChg chg="modSp mod">
        <pc:chgData name="Christian Müller" userId="0556e9a7-0db8-4be3-87d5-2b01f838c45f" providerId="ADAL" clId="{7CE7AEC9-1295-4116-BB56-433EBAC21AF9}" dt="2024-01-29T08:59:27.454" v="97" actId="20577"/>
        <pc:sldMkLst>
          <pc:docMk/>
          <pc:sldMk cId="2759414111" sldId="588"/>
        </pc:sldMkLst>
        <pc:spChg chg="mod">
          <ac:chgData name="Christian Müller" userId="0556e9a7-0db8-4be3-87d5-2b01f838c45f" providerId="ADAL" clId="{7CE7AEC9-1295-4116-BB56-433EBAC21AF9}" dt="2024-01-29T08:59:03.227" v="38" actId="14100"/>
          <ac:spMkLst>
            <pc:docMk/>
            <pc:sldMk cId="2759414111" sldId="588"/>
            <ac:spMk id="4" creationId="{10984036-3AAD-1E4A-8CEE-03C352589D51}"/>
          </ac:spMkLst>
        </pc:spChg>
        <pc:spChg chg="mod">
          <ac:chgData name="Christian Müller" userId="0556e9a7-0db8-4be3-87d5-2b01f838c45f" providerId="ADAL" clId="{7CE7AEC9-1295-4116-BB56-433EBAC21AF9}" dt="2024-01-29T08:59:27.454" v="97" actId="20577"/>
          <ac:spMkLst>
            <pc:docMk/>
            <pc:sldMk cId="2759414111" sldId="588"/>
            <ac:spMk id="5" creationId="{AEB7994A-1BC5-F5CE-22A1-8F4E83188D91}"/>
          </ac:spMkLst>
        </pc:spChg>
      </pc:sldChg>
      <pc:sldChg chg="addSp delSp modSp mod modClrScheme chgLayout">
        <pc:chgData name="Christian Müller" userId="0556e9a7-0db8-4be3-87d5-2b01f838c45f" providerId="ADAL" clId="{7CE7AEC9-1295-4116-BB56-433EBAC21AF9}" dt="2024-01-29T09:57:19.360" v="1156" actId="20577"/>
        <pc:sldMkLst>
          <pc:docMk/>
          <pc:sldMk cId="765725181" sldId="595"/>
        </pc:sldMkLst>
        <pc:spChg chg="add mod ord">
          <ac:chgData name="Christian Müller" userId="0556e9a7-0db8-4be3-87d5-2b01f838c45f" providerId="ADAL" clId="{7CE7AEC9-1295-4116-BB56-433EBAC21AF9}" dt="2024-01-29T09:57:03.749" v="1154" actId="122"/>
          <ac:spMkLst>
            <pc:docMk/>
            <pc:sldMk cId="765725181" sldId="595"/>
            <ac:spMk id="2" creationId="{FC21D53C-3D86-46A4-BF55-226A670F8A2B}"/>
          </ac:spMkLst>
        </pc:spChg>
        <pc:spChg chg="mod ord">
          <ac:chgData name="Christian Müller" userId="0556e9a7-0db8-4be3-87d5-2b01f838c45f" providerId="ADAL" clId="{7CE7AEC9-1295-4116-BB56-433EBAC21AF9}" dt="2024-01-29T09:53:40.959" v="1043" actId="14100"/>
          <ac:spMkLst>
            <pc:docMk/>
            <pc:sldMk cId="765725181" sldId="595"/>
            <ac:spMk id="4" creationId="{79646C8E-6E61-B818-B28A-4247D635F1A1}"/>
          </ac:spMkLst>
        </pc:spChg>
        <pc:graphicFrameChg chg="add del mod">
          <ac:chgData name="Christian Müller" userId="0556e9a7-0db8-4be3-87d5-2b01f838c45f" providerId="ADAL" clId="{7CE7AEC9-1295-4116-BB56-433EBAC21AF9}" dt="2024-01-29T09:57:19.360" v="1156" actId="20577"/>
          <ac:graphicFrameMkLst>
            <pc:docMk/>
            <pc:sldMk cId="765725181" sldId="595"/>
            <ac:graphicFrameMk id="11" creationId="{F5351985-3F79-5E89-5788-D9C1AAFB0AAB}"/>
          </ac:graphicFrameMkLst>
        </pc:graphicFrameChg>
      </pc:sldChg>
      <pc:sldChg chg="del">
        <pc:chgData name="Christian Müller" userId="0556e9a7-0db8-4be3-87d5-2b01f838c45f" providerId="ADAL" clId="{7CE7AEC9-1295-4116-BB56-433EBAC21AF9}" dt="2024-01-29T09:57:46.438" v="1159" actId="47"/>
        <pc:sldMkLst>
          <pc:docMk/>
          <pc:sldMk cId="1425537178" sldId="596"/>
        </pc:sldMkLst>
      </pc:sldChg>
      <pc:sldChg chg="del">
        <pc:chgData name="Christian Müller" userId="0556e9a7-0db8-4be3-87d5-2b01f838c45f" providerId="ADAL" clId="{7CE7AEC9-1295-4116-BB56-433EBAC21AF9}" dt="2024-01-29T09:57:46.438" v="1159" actId="47"/>
        <pc:sldMkLst>
          <pc:docMk/>
          <pc:sldMk cId="3754528184" sldId="597"/>
        </pc:sldMkLst>
      </pc:sldChg>
      <pc:sldChg chg="del">
        <pc:chgData name="Christian Müller" userId="0556e9a7-0db8-4be3-87d5-2b01f838c45f" providerId="ADAL" clId="{7CE7AEC9-1295-4116-BB56-433EBAC21AF9}" dt="2024-01-29T09:57:46.438" v="1159" actId="47"/>
        <pc:sldMkLst>
          <pc:docMk/>
          <pc:sldMk cId="1634922086" sldId="598"/>
        </pc:sldMkLst>
      </pc:sldChg>
      <pc:sldChg chg="del">
        <pc:chgData name="Christian Müller" userId="0556e9a7-0db8-4be3-87d5-2b01f838c45f" providerId="ADAL" clId="{7CE7AEC9-1295-4116-BB56-433EBAC21AF9}" dt="2024-01-29T09:57:46.438" v="1159" actId="47"/>
        <pc:sldMkLst>
          <pc:docMk/>
          <pc:sldMk cId="2250468824" sldId="599"/>
        </pc:sldMkLst>
      </pc:sldChg>
      <pc:sldChg chg="del">
        <pc:chgData name="Christian Müller" userId="0556e9a7-0db8-4be3-87d5-2b01f838c45f" providerId="ADAL" clId="{7CE7AEC9-1295-4116-BB56-433EBAC21AF9}" dt="2024-01-29T09:57:46.438" v="1159" actId="47"/>
        <pc:sldMkLst>
          <pc:docMk/>
          <pc:sldMk cId="1678187141" sldId="600"/>
        </pc:sldMkLst>
      </pc:sldChg>
      <pc:sldChg chg="del">
        <pc:chgData name="Christian Müller" userId="0556e9a7-0db8-4be3-87d5-2b01f838c45f" providerId="ADAL" clId="{7CE7AEC9-1295-4116-BB56-433EBAC21AF9}" dt="2024-01-29T09:57:46.438" v="1159" actId="47"/>
        <pc:sldMkLst>
          <pc:docMk/>
          <pc:sldMk cId="1108369020" sldId="601"/>
        </pc:sldMkLst>
      </pc:sldChg>
      <pc:sldChg chg="del">
        <pc:chgData name="Christian Müller" userId="0556e9a7-0db8-4be3-87d5-2b01f838c45f" providerId="ADAL" clId="{7CE7AEC9-1295-4116-BB56-433EBAC21AF9}" dt="2024-01-29T09:57:46.438" v="1159" actId="47"/>
        <pc:sldMkLst>
          <pc:docMk/>
          <pc:sldMk cId="691467485" sldId="602"/>
        </pc:sldMkLst>
      </pc:sldChg>
      <pc:sldChg chg="del">
        <pc:chgData name="Christian Müller" userId="0556e9a7-0db8-4be3-87d5-2b01f838c45f" providerId="ADAL" clId="{7CE7AEC9-1295-4116-BB56-433EBAC21AF9}" dt="2024-01-29T09:57:46.438" v="1159" actId="47"/>
        <pc:sldMkLst>
          <pc:docMk/>
          <pc:sldMk cId="3483574150" sldId="603"/>
        </pc:sldMkLst>
      </pc:sldChg>
      <pc:sldChg chg="addSp delSp modSp mod">
        <pc:chgData name="Christian Müller" userId="0556e9a7-0db8-4be3-87d5-2b01f838c45f" providerId="ADAL" clId="{7CE7AEC9-1295-4116-BB56-433EBAC21AF9}" dt="2024-01-29T09:52:20.846" v="1002" actId="20577"/>
        <pc:sldMkLst>
          <pc:docMk/>
          <pc:sldMk cId="2634173347" sldId="604"/>
        </pc:sldMkLst>
        <pc:spChg chg="add del mod">
          <ac:chgData name="Christian Müller" userId="0556e9a7-0db8-4be3-87d5-2b01f838c45f" providerId="ADAL" clId="{7CE7AEC9-1295-4116-BB56-433EBAC21AF9}" dt="2024-01-29T09:04:01.348" v="406" actId="478"/>
          <ac:spMkLst>
            <pc:docMk/>
            <pc:sldMk cId="2634173347" sldId="604"/>
            <ac:spMk id="3" creationId="{5C0C56AC-98E1-36B5-16AD-C5C840DA552A}"/>
          </ac:spMkLst>
        </pc:spChg>
        <pc:spChg chg="mod">
          <ac:chgData name="Christian Müller" userId="0556e9a7-0db8-4be3-87d5-2b01f838c45f" providerId="ADAL" clId="{7CE7AEC9-1295-4116-BB56-433EBAC21AF9}" dt="2024-01-29T09:03:46.048" v="404" actId="20577"/>
          <ac:spMkLst>
            <pc:docMk/>
            <pc:sldMk cId="2634173347" sldId="604"/>
            <ac:spMk id="4" creationId="{2B8CE29D-CF8F-E4E8-4DA6-F7122BE3B1D0}"/>
          </ac:spMkLst>
        </pc:spChg>
        <pc:spChg chg="del">
          <ac:chgData name="Christian Müller" userId="0556e9a7-0db8-4be3-87d5-2b01f838c45f" providerId="ADAL" clId="{7CE7AEC9-1295-4116-BB56-433EBAC21AF9}" dt="2024-01-29T09:04:00.168" v="405" actId="478"/>
          <ac:spMkLst>
            <pc:docMk/>
            <pc:sldMk cId="2634173347" sldId="604"/>
            <ac:spMk id="5" creationId="{F27980F5-8CF9-6A6C-2CDC-6763D2694221}"/>
          </ac:spMkLst>
        </pc:spChg>
        <pc:graphicFrameChg chg="add mod modGraphic">
          <ac:chgData name="Christian Müller" userId="0556e9a7-0db8-4be3-87d5-2b01f838c45f" providerId="ADAL" clId="{7CE7AEC9-1295-4116-BB56-433EBAC21AF9}" dt="2024-01-29T09:52:20.846" v="1002" actId="20577"/>
          <ac:graphicFrameMkLst>
            <pc:docMk/>
            <pc:sldMk cId="2634173347" sldId="604"/>
            <ac:graphicFrameMk id="6" creationId="{D6ED764A-B4EA-B5D8-2DAD-2E10429DC1BB}"/>
          </ac:graphicFrameMkLst>
        </pc:graphicFrameChg>
      </pc:sldChg>
      <pc:sldChg chg="addSp delSp modSp new mod chgLayout">
        <pc:chgData name="Christian Müller" userId="0556e9a7-0db8-4be3-87d5-2b01f838c45f" providerId="ADAL" clId="{7CE7AEC9-1295-4116-BB56-433EBAC21AF9}" dt="2024-01-29T09:03:19.736" v="362" actId="20577"/>
        <pc:sldMkLst>
          <pc:docMk/>
          <pc:sldMk cId="3184747914" sldId="605"/>
        </pc:sldMkLst>
        <pc:spChg chg="del mod ord">
          <ac:chgData name="Christian Müller" userId="0556e9a7-0db8-4be3-87d5-2b01f838c45f" providerId="ADAL" clId="{7CE7AEC9-1295-4116-BB56-433EBAC21AF9}" dt="2024-01-29T08:59:54.401" v="99" actId="700"/>
          <ac:spMkLst>
            <pc:docMk/>
            <pc:sldMk cId="3184747914" sldId="605"/>
            <ac:spMk id="2" creationId="{E0C23A0D-7D46-8229-D8D5-95E67C1B5E83}"/>
          </ac:spMkLst>
        </pc:spChg>
        <pc:spChg chg="del mod ord">
          <ac:chgData name="Christian Müller" userId="0556e9a7-0db8-4be3-87d5-2b01f838c45f" providerId="ADAL" clId="{7CE7AEC9-1295-4116-BB56-433EBAC21AF9}" dt="2024-01-29T08:59:54.401" v="99" actId="700"/>
          <ac:spMkLst>
            <pc:docMk/>
            <pc:sldMk cId="3184747914" sldId="605"/>
            <ac:spMk id="3" creationId="{D15E386D-2B14-718F-40AF-B440D67FD0A0}"/>
          </ac:spMkLst>
        </pc:spChg>
        <pc:spChg chg="add mod ord">
          <ac:chgData name="Christian Müller" userId="0556e9a7-0db8-4be3-87d5-2b01f838c45f" providerId="ADAL" clId="{7CE7AEC9-1295-4116-BB56-433EBAC21AF9}" dt="2024-01-29T09:00:59.363" v="109" actId="20577"/>
          <ac:spMkLst>
            <pc:docMk/>
            <pc:sldMk cId="3184747914" sldId="605"/>
            <ac:spMk id="4" creationId="{3405F8A3-95A0-DBB6-CCBC-D873C94AC36C}"/>
          </ac:spMkLst>
        </pc:spChg>
        <pc:spChg chg="add mod ord">
          <ac:chgData name="Christian Müller" userId="0556e9a7-0db8-4be3-87d5-2b01f838c45f" providerId="ADAL" clId="{7CE7AEC9-1295-4116-BB56-433EBAC21AF9}" dt="2024-01-29T09:03:19.736" v="362" actId="20577"/>
          <ac:spMkLst>
            <pc:docMk/>
            <pc:sldMk cId="3184747914" sldId="605"/>
            <ac:spMk id="5" creationId="{25842FAF-BE74-89AB-6BDA-E546B7D2C5B3}"/>
          </ac:spMkLst>
        </pc:spChg>
        <pc:spChg chg="add mod ord">
          <ac:chgData name="Christian Müller" userId="0556e9a7-0db8-4be3-87d5-2b01f838c45f" providerId="ADAL" clId="{7CE7AEC9-1295-4116-BB56-433EBAC21AF9}" dt="2024-01-29T08:59:54.401" v="99" actId="700"/>
          <ac:spMkLst>
            <pc:docMk/>
            <pc:sldMk cId="3184747914" sldId="605"/>
            <ac:spMk id="6" creationId="{B0F7FD77-A2B5-ABE7-E927-70C971E74C53}"/>
          </ac:spMkLst>
        </pc:spChg>
        <pc:spChg chg="add mod">
          <ac:chgData name="Christian Müller" userId="0556e9a7-0db8-4be3-87d5-2b01f838c45f" providerId="ADAL" clId="{7CE7AEC9-1295-4116-BB56-433EBAC21AF9}" dt="2024-01-29T09:00:53.432" v="101" actId="1076"/>
          <ac:spMkLst>
            <pc:docMk/>
            <pc:sldMk cId="3184747914" sldId="605"/>
            <ac:spMk id="7" creationId="{D7D44E35-0990-5176-26FA-5DCFB89EF40B}"/>
          </ac:spMkLst>
        </pc:spChg>
      </pc:sldChg>
      <pc:sldChg chg="modSp add">
        <pc:chgData name="Christian Müller" userId="0556e9a7-0db8-4be3-87d5-2b01f838c45f" providerId="ADAL" clId="{7CE7AEC9-1295-4116-BB56-433EBAC21AF9}" dt="2024-01-29T09:42:22.665" v="711" actId="208"/>
        <pc:sldMkLst>
          <pc:docMk/>
          <pc:sldMk cId="692560081" sldId="606"/>
        </pc:sldMkLst>
        <pc:graphicFrameChg chg="mod">
          <ac:chgData name="Christian Müller" userId="0556e9a7-0db8-4be3-87d5-2b01f838c45f" providerId="ADAL" clId="{7CE7AEC9-1295-4116-BB56-433EBAC21AF9}" dt="2024-01-29T09:42:22.665" v="711" actId="208"/>
          <ac:graphicFrameMkLst>
            <pc:docMk/>
            <pc:sldMk cId="692560081" sldId="606"/>
            <ac:graphicFrameMk id="6" creationId="{D6ED764A-B4EA-B5D8-2DAD-2E10429DC1BB}"/>
          </ac:graphicFrameMkLst>
        </pc:graphicFrameChg>
      </pc:sldChg>
      <pc:sldChg chg="add del">
        <pc:chgData name="Christian Müller" userId="0556e9a7-0db8-4be3-87d5-2b01f838c45f" providerId="ADAL" clId="{7CE7AEC9-1295-4116-BB56-433EBAC21AF9}" dt="2024-01-29T09:07:11.307" v="538"/>
        <pc:sldMkLst>
          <pc:docMk/>
          <pc:sldMk cId="3279864727" sldId="606"/>
        </pc:sldMkLst>
      </pc:sldChg>
      <pc:sldChg chg="modSp add">
        <pc:chgData name="Christian Müller" userId="0556e9a7-0db8-4be3-87d5-2b01f838c45f" providerId="ADAL" clId="{7CE7AEC9-1295-4116-BB56-433EBAC21AF9}" dt="2024-01-29T09:45:13.762" v="963" actId="20577"/>
        <pc:sldMkLst>
          <pc:docMk/>
          <pc:sldMk cId="1955785829" sldId="607"/>
        </pc:sldMkLst>
        <pc:graphicFrameChg chg="mod">
          <ac:chgData name="Christian Müller" userId="0556e9a7-0db8-4be3-87d5-2b01f838c45f" providerId="ADAL" clId="{7CE7AEC9-1295-4116-BB56-433EBAC21AF9}" dt="2024-01-29T09:45:13.762" v="963" actId="20577"/>
          <ac:graphicFrameMkLst>
            <pc:docMk/>
            <pc:sldMk cId="1955785829" sldId="607"/>
            <ac:graphicFrameMk id="6" creationId="{D6ED764A-B4EA-B5D8-2DAD-2E10429DC1BB}"/>
          </ac:graphicFrameMkLst>
        </pc:graphicFrameChg>
      </pc:sldChg>
      <pc:sldChg chg="modSp add">
        <pc:chgData name="Christian Müller" userId="0556e9a7-0db8-4be3-87d5-2b01f838c45f" providerId="ADAL" clId="{7CE7AEC9-1295-4116-BB56-433EBAC21AF9}" dt="2024-01-29T09:58:03.348" v="1162" actId="20577"/>
        <pc:sldMkLst>
          <pc:docMk/>
          <pc:sldMk cId="2600970072" sldId="608"/>
        </pc:sldMkLst>
        <pc:graphicFrameChg chg="mod">
          <ac:chgData name="Christian Müller" userId="0556e9a7-0db8-4be3-87d5-2b01f838c45f" providerId="ADAL" clId="{7CE7AEC9-1295-4116-BB56-433EBAC21AF9}" dt="2024-01-29T09:58:03.348" v="1162" actId="20577"/>
          <ac:graphicFrameMkLst>
            <pc:docMk/>
            <pc:sldMk cId="2600970072" sldId="608"/>
            <ac:graphicFrameMk id="6" creationId="{D6ED764A-B4EA-B5D8-2DAD-2E10429DC1BB}"/>
          </ac:graphicFrameMkLst>
        </pc:graphicFrameChg>
      </pc:sldChg>
      <pc:sldChg chg="add del">
        <pc:chgData name="Christian Müller" userId="0556e9a7-0db8-4be3-87d5-2b01f838c45f" providerId="ADAL" clId="{7CE7AEC9-1295-4116-BB56-433EBAC21AF9}" dt="2024-01-29T09:57:38.479" v="1158" actId="47"/>
        <pc:sldMkLst>
          <pc:docMk/>
          <pc:sldMk cId="245862578" sldId="609"/>
        </pc:sldMkLst>
      </pc:sldChg>
      <pc:sldChg chg="addSp delSp modSp new mod chgLayout">
        <pc:chgData name="Christian Müller" userId="0556e9a7-0db8-4be3-87d5-2b01f838c45f" providerId="ADAL" clId="{7CE7AEC9-1295-4116-BB56-433EBAC21AF9}" dt="2024-01-29T09:59:38.966" v="1334" actId="20577"/>
        <pc:sldMkLst>
          <pc:docMk/>
          <pc:sldMk cId="1678809717" sldId="609"/>
        </pc:sldMkLst>
        <pc:spChg chg="del mod ord">
          <ac:chgData name="Christian Müller" userId="0556e9a7-0db8-4be3-87d5-2b01f838c45f" providerId="ADAL" clId="{7CE7AEC9-1295-4116-BB56-433EBAC21AF9}" dt="2024-01-29T09:58:31.322" v="1164" actId="700"/>
          <ac:spMkLst>
            <pc:docMk/>
            <pc:sldMk cId="1678809717" sldId="609"/>
            <ac:spMk id="2" creationId="{C29678CF-7393-6F11-F17E-3998A52D6559}"/>
          </ac:spMkLst>
        </pc:spChg>
        <pc:spChg chg="del mod ord">
          <ac:chgData name="Christian Müller" userId="0556e9a7-0db8-4be3-87d5-2b01f838c45f" providerId="ADAL" clId="{7CE7AEC9-1295-4116-BB56-433EBAC21AF9}" dt="2024-01-29T09:58:31.322" v="1164" actId="700"/>
          <ac:spMkLst>
            <pc:docMk/>
            <pc:sldMk cId="1678809717" sldId="609"/>
            <ac:spMk id="3" creationId="{F9251A9B-391B-AAB0-E53F-FD16C0FC12B0}"/>
          </ac:spMkLst>
        </pc:spChg>
        <pc:spChg chg="add mod ord">
          <ac:chgData name="Christian Müller" userId="0556e9a7-0db8-4be3-87d5-2b01f838c45f" providerId="ADAL" clId="{7CE7AEC9-1295-4116-BB56-433EBAC21AF9}" dt="2024-01-29T09:58:37.367" v="1177" actId="20577"/>
          <ac:spMkLst>
            <pc:docMk/>
            <pc:sldMk cId="1678809717" sldId="609"/>
            <ac:spMk id="4" creationId="{A4FF612D-0C47-CFCA-885C-CA12C6D977E3}"/>
          </ac:spMkLst>
        </pc:spChg>
        <pc:spChg chg="add mod ord">
          <ac:chgData name="Christian Müller" userId="0556e9a7-0db8-4be3-87d5-2b01f838c45f" providerId="ADAL" clId="{7CE7AEC9-1295-4116-BB56-433EBAC21AF9}" dt="2024-01-29T09:59:38.966" v="1334" actId="20577"/>
          <ac:spMkLst>
            <pc:docMk/>
            <pc:sldMk cId="1678809717" sldId="609"/>
            <ac:spMk id="5" creationId="{DBDDF48E-265C-92B0-7912-F68AEB673042}"/>
          </ac:spMkLst>
        </pc:spChg>
      </pc:sldChg>
      <pc:sldChg chg="modSp add del mod">
        <pc:chgData name="Christian Müller" userId="0556e9a7-0db8-4be3-87d5-2b01f838c45f" providerId="ADAL" clId="{7CE7AEC9-1295-4116-BB56-433EBAC21AF9}" dt="2024-01-29T09:52:48.859" v="1019" actId="47"/>
        <pc:sldMkLst>
          <pc:docMk/>
          <pc:sldMk cId="2101171088" sldId="609"/>
        </pc:sldMkLst>
        <pc:spChg chg="mod">
          <ac:chgData name="Christian Müller" userId="0556e9a7-0db8-4be3-87d5-2b01f838c45f" providerId="ADAL" clId="{7CE7AEC9-1295-4116-BB56-433EBAC21AF9}" dt="2024-01-29T09:46:49.932" v="986" actId="20577"/>
          <ac:spMkLst>
            <pc:docMk/>
            <pc:sldMk cId="2101171088" sldId="609"/>
            <ac:spMk id="4" creationId="{2B8CE29D-CF8F-E4E8-4DA6-F7122BE3B1D0}"/>
          </ac:spMkLst>
        </pc:spChg>
      </pc:sldChg>
      <pc:sldChg chg="modSp add mod">
        <pc:chgData name="Christian Müller" userId="0556e9a7-0db8-4be3-87d5-2b01f838c45f" providerId="ADAL" clId="{7CE7AEC9-1295-4116-BB56-433EBAC21AF9}" dt="2024-01-29T10:01:26.910" v="1516" actId="20577"/>
        <pc:sldMkLst>
          <pc:docMk/>
          <pc:sldMk cId="3210399585" sldId="610"/>
        </pc:sldMkLst>
        <pc:spChg chg="mod">
          <ac:chgData name="Christian Müller" userId="0556e9a7-0db8-4be3-87d5-2b01f838c45f" providerId="ADAL" clId="{7CE7AEC9-1295-4116-BB56-433EBAC21AF9}" dt="2024-01-29T09:59:54.890" v="1337"/>
          <ac:spMkLst>
            <pc:docMk/>
            <pc:sldMk cId="3210399585" sldId="610"/>
            <ac:spMk id="4" creationId="{A4FF612D-0C47-CFCA-885C-CA12C6D977E3}"/>
          </ac:spMkLst>
        </pc:spChg>
        <pc:spChg chg="mod">
          <ac:chgData name="Christian Müller" userId="0556e9a7-0db8-4be3-87d5-2b01f838c45f" providerId="ADAL" clId="{7CE7AEC9-1295-4116-BB56-433EBAC21AF9}" dt="2024-01-29T10:01:26.910" v="1516" actId="20577"/>
          <ac:spMkLst>
            <pc:docMk/>
            <pc:sldMk cId="3210399585" sldId="610"/>
            <ac:spMk id="5" creationId="{DBDDF48E-265C-92B0-7912-F68AEB673042}"/>
          </ac:spMkLst>
        </pc:spChg>
      </pc:sldChg>
      <pc:sldChg chg="addSp delSp modSp add mod">
        <pc:chgData name="Christian Müller" userId="0556e9a7-0db8-4be3-87d5-2b01f838c45f" providerId="ADAL" clId="{7CE7AEC9-1295-4116-BB56-433EBAC21AF9}" dt="2024-01-29T10:05:44.524" v="1698" actId="1076"/>
        <pc:sldMkLst>
          <pc:docMk/>
          <pc:sldMk cId="1223246847" sldId="611"/>
        </pc:sldMkLst>
        <pc:spChg chg="add del mod">
          <ac:chgData name="Christian Müller" userId="0556e9a7-0db8-4be3-87d5-2b01f838c45f" providerId="ADAL" clId="{7CE7AEC9-1295-4116-BB56-433EBAC21AF9}" dt="2024-01-29T10:02:05.052" v="1540" actId="478"/>
          <ac:spMkLst>
            <pc:docMk/>
            <pc:sldMk cId="1223246847" sldId="611"/>
            <ac:spMk id="3" creationId="{EE1D770F-36B2-1DB8-F74C-DC5CA0A51E0D}"/>
          </ac:spMkLst>
        </pc:spChg>
        <pc:spChg chg="mod">
          <ac:chgData name="Christian Müller" userId="0556e9a7-0db8-4be3-87d5-2b01f838c45f" providerId="ADAL" clId="{7CE7AEC9-1295-4116-BB56-433EBAC21AF9}" dt="2024-01-29T10:01:54.019" v="1538" actId="20577"/>
          <ac:spMkLst>
            <pc:docMk/>
            <pc:sldMk cId="1223246847" sldId="611"/>
            <ac:spMk id="4" creationId="{A4FF612D-0C47-CFCA-885C-CA12C6D977E3}"/>
          </ac:spMkLst>
        </pc:spChg>
        <pc:spChg chg="del">
          <ac:chgData name="Christian Müller" userId="0556e9a7-0db8-4be3-87d5-2b01f838c45f" providerId="ADAL" clId="{7CE7AEC9-1295-4116-BB56-433EBAC21AF9}" dt="2024-01-29T10:02:02.798" v="1539" actId="478"/>
          <ac:spMkLst>
            <pc:docMk/>
            <pc:sldMk cId="1223246847" sldId="611"/>
            <ac:spMk id="5" creationId="{DBDDF48E-265C-92B0-7912-F68AEB673042}"/>
          </ac:spMkLst>
        </pc:spChg>
        <pc:spChg chg="add mod">
          <ac:chgData name="Christian Müller" userId="0556e9a7-0db8-4be3-87d5-2b01f838c45f" providerId="ADAL" clId="{7CE7AEC9-1295-4116-BB56-433EBAC21AF9}" dt="2024-01-29T10:05:44.524" v="1698" actId="1076"/>
          <ac:spMkLst>
            <pc:docMk/>
            <pc:sldMk cId="1223246847" sldId="611"/>
            <ac:spMk id="7" creationId="{FF1453DE-87B6-E11E-2754-D47E9B1C33E6}"/>
          </ac:spMkLst>
        </pc:spChg>
        <pc:spChg chg="add mod">
          <ac:chgData name="Christian Müller" userId="0556e9a7-0db8-4be3-87d5-2b01f838c45f" providerId="ADAL" clId="{7CE7AEC9-1295-4116-BB56-433EBAC21AF9}" dt="2024-01-29T10:05:41.948" v="1697" actId="1076"/>
          <ac:spMkLst>
            <pc:docMk/>
            <pc:sldMk cId="1223246847" sldId="611"/>
            <ac:spMk id="8" creationId="{514F272A-499D-9A94-994B-A3307A646E0A}"/>
          </ac:spMkLst>
        </pc:spChg>
        <pc:graphicFrameChg chg="add mod modGraphic">
          <ac:chgData name="Christian Müller" userId="0556e9a7-0db8-4be3-87d5-2b01f838c45f" providerId="ADAL" clId="{7CE7AEC9-1295-4116-BB56-433EBAC21AF9}" dt="2024-01-29T10:05:36.313" v="1695"/>
          <ac:graphicFrameMkLst>
            <pc:docMk/>
            <pc:sldMk cId="1223246847" sldId="611"/>
            <ac:graphicFrameMk id="6" creationId="{1094AF9C-28CE-C9A2-41B9-B85E1E3AEF50}"/>
          </ac:graphicFrameMkLst>
        </pc:graphicFrameChg>
      </pc:sldChg>
      <pc:sldChg chg="add del">
        <pc:chgData name="Christian Müller" userId="0556e9a7-0db8-4be3-87d5-2b01f838c45f" providerId="ADAL" clId="{7CE7AEC9-1295-4116-BB56-433EBAC21AF9}" dt="2024-01-29T10:06:28.347" v="1700" actId="2696"/>
        <pc:sldMkLst>
          <pc:docMk/>
          <pc:sldMk cId="1798644321" sldId="612"/>
        </pc:sldMkLst>
      </pc:sldChg>
      <pc:sldChg chg="addSp modSp new mod">
        <pc:chgData name="Christian Müller" userId="0556e9a7-0db8-4be3-87d5-2b01f838c45f" providerId="ADAL" clId="{7CE7AEC9-1295-4116-BB56-433EBAC21AF9}" dt="2024-01-29T10:11:33.091" v="1742" actId="1076"/>
        <pc:sldMkLst>
          <pc:docMk/>
          <pc:sldMk cId="4274227038" sldId="612"/>
        </pc:sldMkLst>
        <pc:spChg chg="mod">
          <ac:chgData name="Christian Müller" userId="0556e9a7-0db8-4be3-87d5-2b01f838c45f" providerId="ADAL" clId="{7CE7AEC9-1295-4116-BB56-433EBAC21AF9}" dt="2024-01-29T10:11:27.729" v="1741" actId="1076"/>
          <ac:spMkLst>
            <pc:docMk/>
            <pc:sldMk cId="4274227038" sldId="612"/>
            <ac:spMk id="3" creationId="{197925E4-2CF4-3AF1-1412-75FB57C4BD4A}"/>
          </ac:spMkLst>
        </pc:spChg>
        <pc:picChg chg="add mod">
          <ac:chgData name="Christian Müller" userId="0556e9a7-0db8-4be3-87d5-2b01f838c45f" providerId="ADAL" clId="{7CE7AEC9-1295-4116-BB56-433EBAC21AF9}" dt="2024-01-29T10:11:33.091" v="1742" actId="1076"/>
          <ac:picMkLst>
            <pc:docMk/>
            <pc:sldMk cId="4274227038" sldId="612"/>
            <ac:picMk id="4" creationId="{854A1849-F545-CC8E-9094-73EA8EAB5CF6}"/>
          </ac:picMkLst>
        </pc:picChg>
      </pc:sldChg>
      <pc:sldChg chg="addSp delSp modSp new del mod">
        <pc:chgData name="Christian Müller" userId="0556e9a7-0db8-4be3-87d5-2b01f838c45f" providerId="ADAL" clId="{7CE7AEC9-1295-4116-BB56-433EBAC21AF9}" dt="2024-01-29T10:11:35.961" v="1743" actId="47"/>
        <pc:sldMkLst>
          <pc:docMk/>
          <pc:sldMk cId="2661382908" sldId="613"/>
        </pc:sldMkLst>
        <pc:spChg chg="del">
          <ac:chgData name="Christian Müller" userId="0556e9a7-0db8-4be3-87d5-2b01f838c45f" providerId="ADAL" clId="{7CE7AEC9-1295-4116-BB56-433EBAC21AF9}" dt="2024-01-29T10:10:32.250" v="1733"/>
          <ac:spMkLst>
            <pc:docMk/>
            <pc:sldMk cId="2661382908" sldId="613"/>
            <ac:spMk id="2" creationId="{5361BA10-5D29-E396-F6B2-C36008E84A44}"/>
          </ac:spMkLst>
        </pc:spChg>
        <pc:spChg chg="add mod">
          <ac:chgData name="Christian Müller" userId="0556e9a7-0db8-4be3-87d5-2b01f838c45f" providerId="ADAL" clId="{7CE7AEC9-1295-4116-BB56-433EBAC21AF9}" dt="2024-01-29T10:11:21.494" v="1739" actId="21"/>
          <ac:spMkLst>
            <pc:docMk/>
            <pc:sldMk cId="2661382908" sldId="613"/>
            <ac:spMk id="7" creationId="{1D48D8F5-E676-CE52-B6A2-78E6D98FD52D}"/>
          </ac:spMkLst>
        </pc:spChg>
        <pc:picChg chg="add del mod modCrop">
          <ac:chgData name="Christian Müller" userId="0556e9a7-0db8-4be3-87d5-2b01f838c45f" providerId="ADAL" clId="{7CE7AEC9-1295-4116-BB56-433EBAC21AF9}" dt="2024-01-29T10:11:21.494" v="1739" actId="21"/>
          <ac:picMkLst>
            <pc:docMk/>
            <pc:sldMk cId="2661382908" sldId="613"/>
            <ac:picMk id="5" creationId="{2BBA0A63-15C2-C67B-977B-63F2BC3E01C6}"/>
          </ac:picMkLst>
        </pc:picChg>
      </pc:sldChg>
    </pc:docChg>
  </pc:docChgLst>
  <pc:docChgLst>
    <pc:chgData name="Christian Müller" userId="0556e9a7-0db8-4be3-87d5-2b01f838c45f" providerId="ADAL" clId="{6B91E8F3-0B6E-4EAD-9F80-3E45E413FF78}"/>
    <pc:docChg chg="undo redo custSel addSld delSld modSld sldOrd">
      <pc:chgData name="Christian Müller" userId="0556e9a7-0db8-4be3-87d5-2b01f838c45f" providerId="ADAL" clId="{6B91E8F3-0B6E-4EAD-9F80-3E45E413FF78}" dt="2023-10-19T05:43:40.082" v="366"/>
      <pc:docMkLst>
        <pc:docMk/>
      </pc:docMkLst>
      <pc:sldChg chg="del">
        <pc:chgData name="Christian Müller" userId="0556e9a7-0db8-4be3-87d5-2b01f838c45f" providerId="ADAL" clId="{6B91E8F3-0B6E-4EAD-9F80-3E45E413FF78}" dt="2023-10-19T05:41:25.374" v="339" actId="47"/>
        <pc:sldMkLst>
          <pc:docMk/>
          <pc:sldMk cId="577228034" sldId="271"/>
        </pc:sldMkLst>
      </pc:sldChg>
      <pc:sldChg chg="modSp add del modAnim">
        <pc:chgData name="Christian Müller" userId="0556e9a7-0db8-4be3-87d5-2b01f838c45f" providerId="ADAL" clId="{6B91E8F3-0B6E-4EAD-9F80-3E45E413FF78}" dt="2023-10-19T05:43:37.308" v="364" actId="47"/>
        <pc:sldMkLst>
          <pc:docMk/>
          <pc:sldMk cId="4161518196" sldId="276"/>
        </pc:sldMkLst>
        <pc:spChg chg="mod">
          <ac:chgData name="Christian Müller" userId="0556e9a7-0db8-4be3-87d5-2b01f838c45f" providerId="ADAL" clId="{6B91E8F3-0B6E-4EAD-9F80-3E45E413FF78}" dt="2023-10-19T05:37:50.937" v="251" actId="20577"/>
          <ac:spMkLst>
            <pc:docMk/>
            <pc:sldMk cId="4161518196" sldId="276"/>
            <ac:spMk id="4" creationId="{16D6833F-7C02-72D6-A8B1-1BAD80C5CF0B}"/>
          </ac:spMkLst>
        </pc:spChg>
        <pc:spChg chg="mod">
          <ac:chgData name="Christian Müller" userId="0556e9a7-0db8-4be3-87d5-2b01f838c45f" providerId="ADAL" clId="{6B91E8F3-0B6E-4EAD-9F80-3E45E413FF78}" dt="2023-10-19T05:37:26.456" v="246" actId="122"/>
          <ac:spMkLst>
            <pc:docMk/>
            <pc:sldMk cId="4161518196" sldId="276"/>
            <ac:spMk id="11" creationId="{84A18AC7-12D2-93E8-D28D-8240081B099E}"/>
          </ac:spMkLst>
        </pc:spChg>
        <pc:spChg chg="mod">
          <ac:chgData name="Christian Müller" userId="0556e9a7-0db8-4be3-87d5-2b01f838c45f" providerId="ADAL" clId="{6B91E8F3-0B6E-4EAD-9F80-3E45E413FF78}" dt="2023-10-19T05:37:23.466" v="245" actId="20577"/>
          <ac:spMkLst>
            <pc:docMk/>
            <pc:sldMk cId="4161518196" sldId="276"/>
            <ac:spMk id="12" creationId="{7BBCBA43-5DF1-0562-A033-E73C38E5D907}"/>
          </ac:spMkLst>
        </pc:spChg>
        <pc:spChg chg="mod">
          <ac:chgData name="Christian Müller" userId="0556e9a7-0db8-4be3-87d5-2b01f838c45f" providerId="ADAL" clId="{6B91E8F3-0B6E-4EAD-9F80-3E45E413FF78}" dt="2023-10-19T05:36:44.055" v="231"/>
          <ac:spMkLst>
            <pc:docMk/>
            <pc:sldMk cId="4161518196" sldId="276"/>
            <ac:spMk id="13" creationId="{66B55771-81D5-9297-270B-55C75A0E0187}"/>
          </ac:spMkLst>
        </pc:spChg>
      </pc:sldChg>
      <pc:sldChg chg="add del">
        <pc:chgData name="Christian Müller" userId="0556e9a7-0db8-4be3-87d5-2b01f838c45f" providerId="ADAL" clId="{6B91E8F3-0B6E-4EAD-9F80-3E45E413FF78}" dt="2023-10-19T05:41:25.374" v="339" actId="47"/>
        <pc:sldMkLst>
          <pc:docMk/>
          <pc:sldMk cId="1880472310" sldId="279"/>
        </pc:sldMkLst>
      </pc:sldChg>
      <pc:sldChg chg="del">
        <pc:chgData name="Christian Müller" userId="0556e9a7-0db8-4be3-87d5-2b01f838c45f" providerId="ADAL" clId="{6B91E8F3-0B6E-4EAD-9F80-3E45E413FF78}" dt="2023-10-19T05:41:25.374" v="339" actId="47"/>
        <pc:sldMkLst>
          <pc:docMk/>
          <pc:sldMk cId="3233285541" sldId="282"/>
        </pc:sldMkLst>
      </pc:sldChg>
      <pc:sldChg chg="addSp delSp modSp del mod">
        <pc:chgData name="Christian Müller" userId="0556e9a7-0db8-4be3-87d5-2b01f838c45f" providerId="ADAL" clId="{6B91E8F3-0B6E-4EAD-9F80-3E45E413FF78}" dt="2023-10-19T05:43:38.563" v="365" actId="47"/>
        <pc:sldMkLst>
          <pc:docMk/>
          <pc:sldMk cId="3216844746" sldId="331"/>
        </pc:sldMkLst>
        <pc:spChg chg="del ord">
          <ac:chgData name="Christian Müller" userId="0556e9a7-0db8-4be3-87d5-2b01f838c45f" providerId="ADAL" clId="{6B91E8F3-0B6E-4EAD-9F80-3E45E413FF78}" dt="2023-10-19T05:34:17.210" v="137" actId="478"/>
          <ac:spMkLst>
            <pc:docMk/>
            <pc:sldMk cId="3216844746" sldId="331"/>
            <ac:spMk id="2" creationId="{E1AA10F3-6C68-4843-92F4-0BA83F15D42B}"/>
          </ac:spMkLst>
        </pc:spChg>
        <pc:spChg chg="add del mod">
          <ac:chgData name="Christian Müller" userId="0556e9a7-0db8-4be3-87d5-2b01f838c45f" providerId="ADAL" clId="{6B91E8F3-0B6E-4EAD-9F80-3E45E413FF78}" dt="2023-10-19T05:33:05.602" v="125" actId="478"/>
          <ac:spMkLst>
            <pc:docMk/>
            <pc:sldMk cId="3216844746" sldId="331"/>
            <ac:spMk id="4" creationId="{593FFE16-9383-7EF1-3F52-7E26683B9C16}"/>
          </ac:spMkLst>
        </pc:spChg>
        <pc:spChg chg="mod">
          <ac:chgData name="Christian Müller" userId="0556e9a7-0db8-4be3-87d5-2b01f838c45f" providerId="ADAL" clId="{6B91E8F3-0B6E-4EAD-9F80-3E45E413FF78}" dt="2023-10-19T05:37:32.648" v="247" actId="20578"/>
          <ac:spMkLst>
            <pc:docMk/>
            <pc:sldMk cId="3216844746" sldId="331"/>
            <ac:spMk id="5" creationId="{061DD70C-B465-430E-8367-ED544CA5D79E}"/>
          </ac:spMkLst>
        </pc:spChg>
        <pc:spChg chg="add del mod">
          <ac:chgData name="Christian Müller" userId="0556e9a7-0db8-4be3-87d5-2b01f838c45f" providerId="ADAL" clId="{6B91E8F3-0B6E-4EAD-9F80-3E45E413FF78}" dt="2023-10-19T05:34:19.839" v="138" actId="478"/>
          <ac:spMkLst>
            <pc:docMk/>
            <pc:sldMk cId="3216844746" sldId="331"/>
            <ac:spMk id="10" creationId="{A2D170D6-E253-C5B4-0BC7-D722ADEAB041}"/>
          </ac:spMkLst>
        </pc:spChg>
        <pc:picChg chg="del">
          <ac:chgData name="Christian Müller" userId="0556e9a7-0db8-4be3-87d5-2b01f838c45f" providerId="ADAL" clId="{6B91E8F3-0B6E-4EAD-9F80-3E45E413FF78}" dt="2023-10-19T05:33:03.309" v="124" actId="478"/>
          <ac:picMkLst>
            <pc:docMk/>
            <pc:sldMk cId="3216844746" sldId="331"/>
            <ac:picMk id="7" creationId="{1F2DFE52-9795-4EC7-AA70-09E59A679E3C}"/>
          </ac:picMkLst>
        </pc:picChg>
        <pc:picChg chg="add mod ord">
          <ac:chgData name="Christian Müller" userId="0556e9a7-0db8-4be3-87d5-2b01f838c45f" providerId="ADAL" clId="{6B91E8F3-0B6E-4EAD-9F80-3E45E413FF78}" dt="2023-10-19T05:36:37.371" v="228" actId="1076"/>
          <ac:picMkLst>
            <pc:docMk/>
            <pc:sldMk cId="3216844746" sldId="331"/>
            <ac:picMk id="8" creationId="{EC2EA692-1385-C68E-351B-693CA53B3F6E}"/>
          </ac:picMkLst>
        </pc:picChg>
      </pc:sldChg>
      <pc:sldChg chg="modSp mod ord">
        <pc:chgData name="Christian Müller" userId="0556e9a7-0db8-4be3-87d5-2b01f838c45f" providerId="ADAL" clId="{6B91E8F3-0B6E-4EAD-9F80-3E45E413FF78}" dt="2023-10-19T05:28:10.319" v="8"/>
        <pc:sldMkLst>
          <pc:docMk/>
          <pc:sldMk cId="2759414111" sldId="588"/>
        </pc:sldMkLst>
        <pc:spChg chg="mod">
          <ac:chgData name="Christian Müller" userId="0556e9a7-0db8-4be3-87d5-2b01f838c45f" providerId="ADAL" clId="{6B91E8F3-0B6E-4EAD-9F80-3E45E413FF78}" dt="2023-10-19T05:28:02.933" v="6" actId="21"/>
          <ac:spMkLst>
            <pc:docMk/>
            <pc:sldMk cId="2759414111" sldId="588"/>
            <ac:spMk id="4" creationId="{10984036-3AAD-1E4A-8CEE-03C352589D51}"/>
          </ac:spMkLst>
        </pc:spChg>
        <pc:spChg chg="mod">
          <ac:chgData name="Christian Müller" userId="0556e9a7-0db8-4be3-87d5-2b01f838c45f" providerId="ADAL" clId="{6B91E8F3-0B6E-4EAD-9F80-3E45E413FF78}" dt="2023-10-19T05:28:10.319" v="8"/>
          <ac:spMkLst>
            <pc:docMk/>
            <pc:sldMk cId="2759414111" sldId="588"/>
            <ac:spMk id="5" creationId="{AEB7994A-1BC5-F5CE-22A1-8F4E83188D91}"/>
          </ac:spMkLst>
        </pc:spChg>
      </pc:sldChg>
      <pc:sldChg chg="del">
        <pc:chgData name="Christian Müller" userId="0556e9a7-0db8-4be3-87d5-2b01f838c45f" providerId="ADAL" clId="{6B91E8F3-0B6E-4EAD-9F80-3E45E413FF78}" dt="2023-10-19T05:41:25.374" v="339" actId="47"/>
        <pc:sldMkLst>
          <pc:docMk/>
          <pc:sldMk cId="2735458470" sldId="589"/>
        </pc:sldMkLst>
      </pc:sldChg>
      <pc:sldChg chg="del">
        <pc:chgData name="Christian Müller" userId="0556e9a7-0db8-4be3-87d5-2b01f838c45f" providerId="ADAL" clId="{6B91E8F3-0B6E-4EAD-9F80-3E45E413FF78}" dt="2023-10-19T05:41:25.374" v="339" actId="47"/>
        <pc:sldMkLst>
          <pc:docMk/>
          <pc:sldMk cId="3649133628" sldId="591"/>
        </pc:sldMkLst>
      </pc:sldChg>
      <pc:sldChg chg="del">
        <pc:chgData name="Christian Müller" userId="0556e9a7-0db8-4be3-87d5-2b01f838c45f" providerId="ADAL" clId="{6B91E8F3-0B6E-4EAD-9F80-3E45E413FF78}" dt="2023-10-19T05:41:25.374" v="339" actId="47"/>
        <pc:sldMkLst>
          <pc:docMk/>
          <pc:sldMk cId="1575119722" sldId="592"/>
        </pc:sldMkLst>
      </pc:sldChg>
      <pc:sldChg chg="del">
        <pc:chgData name="Christian Müller" userId="0556e9a7-0db8-4be3-87d5-2b01f838c45f" providerId="ADAL" clId="{6B91E8F3-0B6E-4EAD-9F80-3E45E413FF78}" dt="2023-10-19T05:27:18.806" v="0" actId="47"/>
        <pc:sldMkLst>
          <pc:docMk/>
          <pc:sldMk cId="2384395813" sldId="593"/>
        </pc:sldMkLst>
      </pc:sldChg>
      <pc:sldChg chg="del">
        <pc:chgData name="Christian Müller" userId="0556e9a7-0db8-4be3-87d5-2b01f838c45f" providerId="ADAL" clId="{6B91E8F3-0B6E-4EAD-9F80-3E45E413FF78}" dt="2023-10-19T05:41:25.374" v="339" actId="47"/>
        <pc:sldMkLst>
          <pc:docMk/>
          <pc:sldMk cId="2721512085" sldId="594"/>
        </pc:sldMkLst>
      </pc:sldChg>
      <pc:sldChg chg="addSp delSp modSp new mod chgLayout">
        <pc:chgData name="Christian Müller" userId="0556e9a7-0db8-4be3-87d5-2b01f838c45f" providerId="ADAL" clId="{6B91E8F3-0B6E-4EAD-9F80-3E45E413FF78}" dt="2023-10-19T05:43:10.826" v="360"/>
        <pc:sldMkLst>
          <pc:docMk/>
          <pc:sldMk cId="765725181" sldId="595"/>
        </pc:sldMkLst>
        <pc:spChg chg="del mod ord">
          <ac:chgData name="Christian Müller" userId="0556e9a7-0db8-4be3-87d5-2b01f838c45f" providerId="ADAL" clId="{6B91E8F3-0B6E-4EAD-9F80-3E45E413FF78}" dt="2023-10-19T05:28:35.858" v="10" actId="700"/>
          <ac:spMkLst>
            <pc:docMk/>
            <pc:sldMk cId="765725181" sldId="595"/>
            <ac:spMk id="2" creationId="{8EE4A4F3-EAE0-EBED-1495-C2DC84531906}"/>
          </ac:spMkLst>
        </pc:spChg>
        <pc:spChg chg="del mod ord">
          <ac:chgData name="Christian Müller" userId="0556e9a7-0db8-4be3-87d5-2b01f838c45f" providerId="ADAL" clId="{6B91E8F3-0B6E-4EAD-9F80-3E45E413FF78}" dt="2023-10-19T05:28:35.858" v="10" actId="700"/>
          <ac:spMkLst>
            <pc:docMk/>
            <pc:sldMk cId="765725181" sldId="595"/>
            <ac:spMk id="3" creationId="{74E52F35-D872-0AD2-F9A6-B3AB79B1BF41}"/>
          </ac:spMkLst>
        </pc:spChg>
        <pc:spChg chg="add mod ord">
          <ac:chgData name="Christian Müller" userId="0556e9a7-0db8-4be3-87d5-2b01f838c45f" providerId="ADAL" clId="{6B91E8F3-0B6E-4EAD-9F80-3E45E413FF78}" dt="2023-10-19T05:28:39.818" v="13"/>
          <ac:spMkLst>
            <pc:docMk/>
            <pc:sldMk cId="765725181" sldId="595"/>
            <ac:spMk id="4" creationId="{79646C8E-6E61-B818-B28A-4247D635F1A1}"/>
          </ac:spMkLst>
        </pc:spChg>
        <pc:spChg chg="add del mod ord">
          <ac:chgData name="Christian Müller" userId="0556e9a7-0db8-4be3-87d5-2b01f838c45f" providerId="ADAL" clId="{6B91E8F3-0B6E-4EAD-9F80-3E45E413FF78}" dt="2023-10-19T05:32:13.957" v="120" actId="478"/>
          <ac:spMkLst>
            <pc:docMk/>
            <pc:sldMk cId="765725181" sldId="595"/>
            <ac:spMk id="5" creationId="{26431B57-4F17-708F-8F59-3AFF70716147}"/>
          </ac:spMkLst>
        </pc:spChg>
        <pc:spChg chg="add del mod ord">
          <ac:chgData name="Christian Müller" userId="0556e9a7-0db8-4be3-87d5-2b01f838c45f" providerId="ADAL" clId="{6B91E8F3-0B6E-4EAD-9F80-3E45E413FF78}" dt="2023-10-19T05:28:50.609" v="14" actId="478"/>
          <ac:spMkLst>
            <pc:docMk/>
            <pc:sldMk cId="765725181" sldId="595"/>
            <ac:spMk id="6" creationId="{F8892050-BD4A-147C-5857-F817C3FA944B}"/>
          </ac:spMkLst>
        </pc:spChg>
        <pc:spChg chg="add del mod ord">
          <ac:chgData name="Christian Müller" userId="0556e9a7-0db8-4be3-87d5-2b01f838c45f" providerId="ADAL" clId="{6B91E8F3-0B6E-4EAD-9F80-3E45E413FF78}" dt="2023-10-19T05:28:50.609" v="14" actId="478"/>
          <ac:spMkLst>
            <pc:docMk/>
            <pc:sldMk cId="765725181" sldId="595"/>
            <ac:spMk id="7" creationId="{743F59B8-734B-3A03-8A25-EE7F75C2FB3D}"/>
          </ac:spMkLst>
        </pc:spChg>
        <pc:spChg chg="add del mod ord">
          <ac:chgData name="Christian Müller" userId="0556e9a7-0db8-4be3-87d5-2b01f838c45f" providerId="ADAL" clId="{6B91E8F3-0B6E-4EAD-9F80-3E45E413FF78}" dt="2023-10-19T05:28:50.609" v="14" actId="478"/>
          <ac:spMkLst>
            <pc:docMk/>
            <pc:sldMk cId="765725181" sldId="595"/>
            <ac:spMk id="8" creationId="{55613632-DDB8-BD21-68F4-0EA1FDD01E57}"/>
          </ac:spMkLst>
        </pc:spChg>
        <pc:spChg chg="add del mod ord">
          <ac:chgData name="Christian Müller" userId="0556e9a7-0db8-4be3-87d5-2b01f838c45f" providerId="ADAL" clId="{6B91E8F3-0B6E-4EAD-9F80-3E45E413FF78}" dt="2023-10-19T05:28:50.609" v="14" actId="478"/>
          <ac:spMkLst>
            <pc:docMk/>
            <pc:sldMk cId="765725181" sldId="595"/>
            <ac:spMk id="9" creationId="{953CA934-12AB-64E7-7288-EA9EDD039C9E}"/>
          </ac:spMkLst>
        </pc:spChg>
        <pc:spChg chg="add del mod ord">
          <ac:chgData name="Christian Müller" userId="0556e9a7-0db8-4be3-87d5-2b01f838c45f" providerId="ADAL" clId="{6B91E8F3-0B6E-4EAD-9F80-3E45E413FF78}" dt="2023-10-19T05:28:50.609" v="14" actId="478"/>
          <ac:spMkLst>
            <pc:docMk/>
            <pc:sldMk cId="765725181" sldId="595"/>
            <ac:spMk id="10" creationId="{ADB53EFB-5CB0-AEFB-061B-54287822C57F}"/>
          </ac:spMkLst>
        </pc:spChg>
        <pc:graphicFrameChg chg="add mod modGraphic">
          <ac:chgData name="Christian Müller" userId="0556e9a7-0db8-4be3-87d5-2b01f838c45f" providerId="ADAL" clId="{6B91E8F3-0B6E-4EAD-9F80-3E45E413FF78}" dt="2023-10-19T05:43:10.826" v="360"/>
          <ac:graphicFrameMkLst>
            <pc:docMk/>
            <pc:sldMk cId="765725181" sldId="595"/>
            <ac:graphicFrameMk id="11" creationId="{F5351985-3F79-5E89-5788-D9C1AAFB0AAB}"/>
          </ac:graphicFrameMkLst>
        </pc:graphicFrameChg>
      </pc:sldChg>
      <pc:sldChg chg="addSp delSp modSp new mod modClrScheme chgLayout">
        <pc:chgData name="Christian Müller" userId="0556e9a7-0db8-4be3-87d5-2b01f838c45f" providerId="ADAL" clId="{6B91E8F3-0B6E-4EAD-9F80-3E45E413FF78}" dt="2023-10-19T05:38:29.369" v="256"/>
        <pc:sldMkLst>
          <pc:docMk/>
          <pc:sldMk cId="1425537178" sldId="596"/>
        </pc:sldMkLst>
        <pc:spChg chg="del mod ord">
          <ac:chgData name="Christian Müller" userId="0556e9a7-0db8-4be3-87d5-2b01f838c45f" providerId="ADAL" clId="{6B91E8F3-0B6E-4EAD-9F80-3E45E413FF78}" dt="2023-10-19T05:38:20.051" v="253" actId="700"/>
          <ac:spMkLst>
            <pc:docMk/>
            <pc:sldMk cId="1425537178" sldId="596"/>
            <ac:spMk id="2" creationId="{5E3F2839-B5E6-3EBA-15B8-F87AD1A6334A}"/>
          </ac:spMkLst>
        </pc:spChg>
        <pc:spChg chg="del mod ord">
          <ac:chgData name="Christian Müller" userId="0556e9a7-0db8-4be3-87d5-2b01f838c45f" providerId="ADAL" clId="{6B91E8F3-0B6E-4EAD-9F80-3E45E413FF78}" dt="2023-10-19T05:38:20.051" v="253" actId="700"/>
          <ac:spMkLst>
            <pc:docMk/>
            <pc:sldMk cId="1425537178" sldId="596"/>
            <ac:spMk id="3" creationId="{4D09513C-2FE6-BC3E-5D2F-8F865F2DBCBD}"/>
          </ac:spMkLst>
        </pc:spChg>
        <pc:spChg chg="add mod ord">
          <ac:chgData name="Christian Müller" userId="0556e9a7-0db8-4be3-87d5-2b01f838c45f" providerId="ADAL" clId="{6B91E8F3-0B6E-4EAD-9F80-3E45E413FF78}" dt="2023-10-19T05:38:29.369" v="256"/>
          <ac:spMkLst>
            <pc:docMk/>
            <pc:sldMk cId="1425537178" sldId="596"/>
            <ac:spMk id="4" creationId="{2B8CE29D-CF8F-E4E8-4DA6-F7122BE3B1D0}"/>
          </ac:spMkLst>
        </pc:spChg>
        <pc:spChg chg="add mod ord">
          <ac:chgData name="Christian Müller" userId="0556e9a7-0db8-4be3-87d5-2b01f838c45f" providerId="ADAL" clId="{6B91E8F3-0B6E-4EAD-9F80-3E45E413FF78}" dt="2023-10-19T05:38:20.051" v="253" actId="700"/>
          <ac:spMkLst>
            <pc:docMk/>
            <pc:sldMk cId="1425537178" sldId="596"/>
            <ac:spMk id="5" creationId="{F27980F5-8CF9-6A6C-2CDC-6763D2694221}"/>
          </ac:spMkLst>
        </pc:spChg>
      </pc:sldChg>
      <pc:sldChg chg="modSp add mod">
        <pc:chgData name="Christian Müller" userId="0556e9a7-0db8-4be3-87d5-2b01f838c45f" providerId="ADAL" clId="{6B91E8F3-0B6E-4EAD-9F80-3E45E413FF78}" dt="2023-10-19T05:38:40.496" v="263"/>
        <pc:sldMkLst>
          <pc:docMk/>
          <pc:sldMk cId="3754528184" sldId="597"/>
        </pc:sldMkLst>
        <pc:spChg chg="mod">
          <ac:chgData name="Christian Müller" userId="0556e9a7-0db8-4be3-87d5-2b01f838c45f" providerId="ADAL" clId="{6B91E8F3-0B6E-4EAD-9F80-3E45E413FF78}" dt="2023-10-19T05:38:40.496" v="263"/>
          <ac:spMkLst>
            <pc:docMk/>
            <pc:sldMk cId="3754528184" sldId="597"/>
            <ac:spMk id="4" creationId="{2B8CE29D-CF8F-E4E8-4DA6-F7122BE3B1D0}"/>
          </ac:spMkLst>
        </pc:spChg>
      </pc:sldChg>
      <pc:sldChg chg="modSp add mod">
        <pc:chgData name="Christian Müller" userId="0556e9a7-0db8-4be3-87d5-2b01f838c45f" providerId="ADAL" clId="{6B91E8F3-0B6E-4EAD-9F80-3E45E413FF78}" dt="2023-10-19T05:38:51.350" v="272"/>
        <pc:sldMkLst>
          <pc:docMk/>
          <pc:sldMk cId="1634922086" sldId="598"/>
        </pc:sldMkLst>
        <pc:spChg chg="mod">
          <ac:chgData name="Christian Müller" userId="0556e9a7-0db8-4be3-87d5-2b01f838c45f" providerId="ADAL" clId="{6B91E8F3-0B6E-4EAD-9F80-3E45E413FF78}" dt="2023-10-19T05:38:51.350" v="272"/>
          <ac:spMkLst>
            <pc:docMk/>
            <pc:sldMk cId="1634922086" sldId="598"/>
            <ac:spMk id="4" creationId="{2B8CE29D-CF8F-E4E8-4DA6-F7122BE3B1D0}"/>
          </ac:spMkLst>
        </pc:spChg>
      </pc:sldChg>
      <pc:sldChg chg="modSp add mod">
        <pc:chgData name="Christian Müller" userId="0556e9a7-0db8-4be3-87d5-2b01f838c45f" providerId="ADAL" clId="{6B91E8F3-0B6E-4EAD-9F80-3E45E413FF78}" dt="2023-10-19T05:38:59.915" v="275"/>
        <pc:sldMkLst>
          <pc:docMk/>
          <pc:sldMk cId="2250468824" sldId="599"/>
        </pc:sldMkLst>
        <pc:spChg chg="mod">
          <ac:chgData name="Christian Müller" userId="0556e9a7-0db8-4be3-87d5-2b01f838c45f" providerId="ADAL" clId="{6B91E8F3-0B6E-4EAD-9F80-3E45E413FF78}" dt="2023-10-19T05:38:59.915" v="275"/>
          <ac:spMkLst>
            <pc:docMk/>
            <pc:sldMk cId="2250468824" sldId="599"/>
            <ac:spMk id="4" creationId="{2B8CE29D-CF8F-E4E8-4DA6-F7122BE3B1D0}"/>
          </ac:spMkLst>
        </pc:spChg>
      </pc:sldChg>
      <pc:sldChg chg="modSp add mod">
        <pc:chgData name="Christian Müller" userId="0556e9a7-0db8-4be3-87d5-2b01f838c45f" providerId="ADAL" clId="{6B91E8F3-0B6E-4EAD-9F80-3E45E413FF78}" dt="2023-10-19T05:39:08.705" v="278"/>
        <pc:sldMkLst>
          <pc:docMk/>
          <pc:sldMk cId="1678187141" sldId="600"/>
        </pc:sldMkLst>
        <pc:spChg chg="mod">
          <ac:chgData name="Christian Müller" userId="0556e9a7-0db8-4be3-87d5-2b01f838c45f" providerId="ADAL" clId="{6B91E8F3-0B6E-4EAD-9F80-3E45E413FF78}" dt="2023-10-19T05:39:08.705" v="278"/>
          <ac:spMkLst>
            <pc:docMk/>
            <pc:sldMk cId="1678187141" sldId="600"/>
            <ac:spMk id="4" creationId="{2B8CE29D-CF8F-E4E8-4DA6-F7122BE3B1D0}"/>
          </ac:spMkLst>
        </pc:spChg>
      </pc:sldChg>
      <pc:sldChg chg="modSp new mod">
        <pc:chgData name="Christian Müller" userId="0556e9a7-0db8-4be3-87d5-2b01f838c45f" providerId="ADAL" clId="{6B91E8F3-0B6E-4EAD-9F80-3E45E413FF78}" dt="2023-10-19T05:40:10.236" v="322" actId="20577"/>
        <pc:sldMkLst>
          <pc:docMk/>
          <pc:sldMk cId="1108369020" sldId="601"/>
        </pc:sldMkLst>
        <pc:spChg chg="mod">
          <ac:chgData name="Christian Müller" userId="0556e9a7-0db8-4be3-87d5-2b01f838c45f" providerId="ADAL" clId="{6B91E8F3-0B6E-4EAD-9F80-3E45E413FF78}" dt="2023-10-19T05:40:10.236" v="322" actId="20577"/>
          <ac:spMkLst>
            <pc:docMk/>
            <pc:sldMk cId="1108369020" sldId="601"/>
            <ac:spMk id="2" creationId="{1E651497-4E80-2176-45CB-987A781F6874}"/>
          </ac:spMkLst>
        </pc:spChg>
        <pc:spChg chg="mod">
          <ac:chgData name="Christian Müller" userId="0556e9a7-0db8-4be3-87d5-2b01f838c45f" providerId="ADAL" clId="{6B91E8F3-0B6E-4EAD-9F80-3E45E413FF78}" dt="2023-10-19T05:39:46.122" v="305" actId="20577"/>
          <ac:spMkLst>
            <pc:docMk/>
            <pc:sldMk cId="1108369020" sldId="601"/>
            <ac:spMk id="3" creationId="{72822DA4-DBEF-C30D-3AD3-E9ACD0F151CA}"/>
          </ac:spMkLst>
        </pc:spChg>
      </pc:sldChg>
      <pc:sldChg chg="modSp new mod">
        <pc:chgData name="Christian Müller" userId="0556e9a7-0db8-4be3-87d5-2b01f838c45f" providerId="ADAL" clId="{6B91E8F3-0B6E-4EAD-9F80-3E45E413FF78}" dt="2023-10-19T05:41:16.879" v="338" actId="20577"/>
        <pc:sldMkLst>
          <pc:docMk/>
          <pc:sldMk cId="691467485" sldId="602"/>
        </pc:sldMkLst>
        <pc:spChg chg="mod">
          <ac:chgData name="Christian Müller" userId="0556e9a7-0db8-4be3-87d5-2b01f838c45f" providerId="ADAL" clId="{6B91E8F3-0B6E-4EAD-9F80-3E45E413FF78}" dt="2023-10-19T05:41:16.879" v="338" actId="20577"/>
          <ac:spMkLst>
            <pc:docMk/>
            <pc:sldMk cId="691467485" sldId="602"/>
            <ac:spMk id="2" creationId="{AC78020E-3083-6E04-6B44-5E636C50A2A6}"/>
          </ac:spMkLst>
        </pc:spChg>
        <pc:spChg chg="mod">
          <ac:chgData name="Christian Müller" userId="0556e9a7-0db8-4be3-87d5-2b01f838c45f" providerId="ADAL" clId="{6B91E8F3-0B6E-4EAD-9F80-3E45E413FF78}" dt="2023-10-19T05:40:43.472" v="325"/>
          <ac:spMkLst>
            <pc:docMk/>
            <pc:sldMk cId="691467485" sldId="602"/>
            <ac:spMk id="3" creationId="{12EA70AE-0CAE-44A4-2AAE-FD6FA4CB65CF}"/>
          </ac:spMkLst>
        </pc:spChg>
      </pc:sldChg>
      <pc:sldChg chg="modSp add mod ord">
        <pc:chgData name="Christian Müller" userId="0556e9a7-0db8-4be3-87d5-2b01f838c45f" providerId="ADAL" clId="{6B91E8F3-0B6E-4EAD-9F80-3E45E413FF78}" dt="2023-10-19T05:43:40.082" v="366"/>
        <pc:sldMkLst>
          <pc:docMk/>
          <pc:sldMk cId="3483574150" sldId="603"/>
        </pc:sldMkLst>
        <pc:spChg chg="mod">
          <ac:chgData name="Christian Müller" userId="0556e9a7-0db8-4be3-87d5-2b01f838c45f" providerId="ADAL" clId="{6B91E8F3-0B6E-4EAD-9F80-3E45E413FF78}" dt="2023-10-19T05:43:40.082" v="366"/>
          <ac:spMkLst>
            <pc:docMk/>
            <pc:sldMk cId="3483574150" sldId="603"/>
            <ac:spMk id="5" creationId="{F27980F5-8CF9-6A6C-2CDC-6763D2694221}"/>
          </ac:spMkLst>
        </pc:spChg>
      </pc:sldChg>
    </pc:docChg>
  </pc:docChgLst>
  <pc:docChgLst>
    <pc:chgData name="Henrik Otto" userId="86e117a1-26a9-40ab-8a1f-39cdd198e145" providerId="ADAL" clId="{491C74E6-444B-4585-BE2E-0ECA023920CE}"/>
    <pc:docChg chg="undo custSel addSld delSld modSld modMainMaster">
      <pc:chgData name="Henrik Otto" userId="86e117a1-26a9-40ab-8a1f-39cdd198e145" providerId="ADAL" clId="{491C74E6-444B-4585-BE2E-0ECA023920CE}" dt="2024-01-29T13:47:21.078" v="686"/>
      <pc:docMkLst>
        <pc:docMk/>
      </pc:docMkLst>
      <pc:sldChg chg="modTransition">
        <pc:chgData name="Henrik Otto" userId="86e117a1-26a9-40ab-8a1f-39cdd198e145" providerId="ADAL" clId="{491C74E6-444B-4585-BE2E-0ECA023920CE}" dt="2024-01-29T13:47:21.078" v="686"/>
        <pc:sldMkLst>
          <pc:docMk/>
          <pc:sldMk cId="2227472066" sldId="288"/>
        </pc:sldMkLst>
      </pc:sldChg>
      <pc:sldChg chg="modTransition">
        <pc:chgData name="Henrik Otto" userId="86e117a1-26a9-40ab-8a1f-39cdd198e145" providerId="ADAL" clId="{491C74E6-444B-4585-BE2E-0ECA023920CE}" dt="2024-01-29T13:47:21.078" v="686"/>
        <pc:sldMkLst>
          <pc:docMk/>
          <pc:sldMk cId="1801622066" sldId="585"/>
        </pc:sldMkLst>
      </pc:sldChg>
      <pc:sldChg chg="modTransition">
        <pc:chgData name="Henrik Otto" userId="86e117a1-26a9-40ab-8a1f-39cdd198e145" providerId="ADAL" clId="{491C74E6-444B-4585-BE2E-0ECA023920CE}" dt="2024-01-29T13:47:21.078" v="686"/>
        <pc:sldMkLst>
          <pc:docMk/>
          <pc:sldMk cId="2759414111" sldId="588"/>
        </pc:sldMkLst>
      </pc:sldChg>
      <pc:sldChg chg="del">
        <pc:chgData name="Henrik Otto" userId="86e117a1-26a9-40ab-8a1f-39cdd198e145" providerId="ADAL" clId="{491C74E6-444B-4585-BE2E-0ECA023920CE}" dt="2024-01-29T13:23:11.103" v="627" actId="47"/>
        <pc:sldMkLst>
          <pc:docMk/>
          <pc:sldMk cId="765725181" sldId="595"/>
        </pc:sldMkLst>
      </pc:sldChg>
      <pc:sldChg chg="addSp delSp modSp mod modTransition">
        <pc:chgData name="Henrik Otto" userId="86e117a1-26a9-40ab-8a1f-39cdd198e145" providerId="ADAL" clId="{491C74E6-444B-4585-BE2E-0ECA023920CE}" dt="2024-01-29T13:47:21.078" v="686"/>
        <pc:sldMkLst>
          <pc:docMk/>
          <pc:sldMk cId="2634173347" sldId="604"/>
        </pc:sldMkLst>
        <pc:spChg chg="add mod">
          <ac:chgData name="Henrik Otto" userId="86e117a1-26a9-40ab-8a1f-39cdd198e145" providerId="ADAL" clId="{491C74E6-444B-4585-BE2E-0ECA023920CE}" dt="2024-01-29T12:59:46.661" v="78" actId="120"/>
          <ac:spMkLst>
            <pc:docMk/>
            <pc:sldMk cId="2634173347" sldId="604"/>
            <ac:spMk id="2" creationId="{49A623D2-4196-953C-61A2-59C013340A72}"/>
          </ac:spMkLst>
        </pc:spChg>
        <pc:spChg chg="mod">
          <ac:chgData name="Henrik Otto" userId="86e117a1-26a9-40ab-8a1f-39cdd198e145" providerId="ADAL" clId="{491C74E6-444B-4585-BE2E-0ECA023920CE}" dt="2024-01-29T13:18:20.675" v="388" actId="6549"/>
          <ac:spMkLst>
            <pc:docMk/>
            <pc:sldMk cId="2634173347" sldId="604"/>
            <ac:spMk id="4" creationId="{2B8CE29D-CF8F-E4E8-4DA6-F7122BE3B1D0}"/>
          </ac:spMkLst>
        </pc:spChg>
        <pc:graphicFrameChg chg="del">
          <ac:chgData name="Henrik Otto" userId="86e117a1-26a9-40ab-8a1f-39cdd198e145" providerId="ADAL" clId="{491C74E6-444B-4585-BE2E-0ECA023920CE}" dt="2024-01-29T12:57:51.688" v="62" actId="478"/>
          <ac:graphicFrameMkLst>
            <pc:docMk/>
            <pc:sldMk cId="2634173347" sldId="604"/>
            <ac:graphicFrameMk id="6" creationId="{D6ED764A-B4EA-B5D8-2DAD-2E10429DC1BB}"/>
          </ac:graphicFrameMkLst>
        </pc:graphicFrameChg>
      </pc:sldChg>
      <pc:sldChg chg="modSp mod modTransition">
        <pc:chgData name="Henrik Otto" userId="86e117a1-26a9-40ab-8a1f-39cdd198e145" providerId="ADAL" clId="{491C74E6-444B-4585-BE2E-0ECA023920CE}" dt="2024-01-29T13:47:21.078" v="686"/>
        <pc:sldMkLst>
          <pc:docMk/>
          <pc:sldMk cId="3184747914" sldId="605"/>
        </pc:sldMkLst>
        <pc:spChg chg="mod">
          <ac:chgData name="Henrik Otto" userId="86e117a1-26a9-40ab-8a1f-39cdd198e145" providerId="ADAL" clId="{491C74E6-444B-4585-BE2E-0ECA023920CE}" dt="2024-01-29T13:04:43.238" v="169" actId="114"/>
          <ac:spMkLst>
            <pc:docMk/>
            <pc:sldMk cId="3184747914" sldId="605"/>
            <ac:spMk id="5" creationId="{25842FAF-BE74-89AB-6BDA-E546B7D2C5B3}"/>
          </ac:spMkLst>
        </pc:spChg>
      </pc:sldChg>
      <pc:sldChg chg="modSp del mod">
        <pc:chgData name="Henrik Otto" userId="86e117a1-26a9-40ab-8a1f-39cdd198e145" providerId="ADAL" clId="{491C74E6-444B-4585-BE2E-0ECA023920CE}" dt="2024-01-29T13:06:51.897" v="253" actId="47"/>
        <pc:sldMkLst>
          <pc:docMk/>
          <pc:sldMk cId="692560081" sldId="606"/>
        </pc:sldMkLst>
        <pc:spChg chg="mod">
          <ac:chgData name="Henrik Otto" userId="86e117a1-26a9-40ab-8a1f-39cdd198e145" providerId="ADAL" clId="{491C74E6-444B-4585-BE2E-0ECA023920CE}" dt="2024-01-29T13:04:28.432" v="165" actId="20577"/>
          <ac:spMkLst>
            <pc:docMk/>
            <pc:sldMk cId="692560081" sldId="606"/>
            <ac:spMk id="4" creationId="{2B8CE29D-CF8F-E4E8-4DA6-F7122BE3B1D0}"/>
          </ac:spMkLst>
        </pc:spChg>
        <pc:graphicFrameChg chg="mod modGraphic">
          <ac:chgData name="Henrik Otto" userId="86e117a1-26a9-40ab-8a1f-39cdd198e145" providerId="ADAL" clId="{491C74E6-444B-4585-BE2E-0ECA023920CE}" dt="2024-01-29T13:03:15.998" v="162"/>
          <ac:graphicFrameMkLst>
            <pc:docMk/>
            <pc:sldMk cId="692560081" sldId="606"/>
            <ac:graphicFrameMk id="6" creationId="{D6ED764A-B4EA-B5D8-2DAD-2E10429DC1BB}"/>
          </ac:graphicFrameMkLst>
        </pc:graphicFrameChg>
      </pc:sldChg>
      <pc:sldChg chg="modSp del">
        <pc:chgData name="Henrik Otto" userId="86e117a1-26a9-40ab-8a1f-39cdd198e145" providerId="ADAL" clId="{491C74E6-444B-4585-BE2E-0ECA023920CE}" dt="2024-01-29T13:17:10.097" v="312" actId="47"/>
        <pc:sldMkLst>
          <pc:docMk/>
          <pc:sldMk cId="1955785829" sldId="607"/>
        </pc:sldMkLst>
        <pc:graphicFrameChg chg="mod">
          <ac:chgData name="Henrik Otto" userId="86e117a1-26a9-40ab-8a1f-39cdd198e145" providerId="ADAL" clId="{491C74E6-444B-4585-BE2E-0ECA023920CE}" dt="2024-01-29T13:05:22.291" v="197" actId="20577"/>
          <ac:graphicFrameMkLst>
            <pc:docMk/>
            <pc:sldMk cId="1955785829" sldId="607"/>
            <ac:graphicFrameMk id="6" creationId="{D6ED764A-B4EA-B5D8-2DAD-2E10429DC1BB}"/>
          </ac:graphicFrameMkLst>
        </pc:graphicFrameChg>
      </pc:sldChg>
      <pc:sldChg chg="del">
        <pc:chgData name="Henrik Otto" userId="86e117a1-26a9-40ab-8a1f-39cdd198e145" providerId="ADAL" clId="{491C74E6-444B-4585-BE2E-0ECA023920CE}" dt="2024-01-29T13:17:30.305" v="313" actId="47"/>
        <pc:sldMkLst>
          <pc:docMk/>
          <pc:sldMk cId="2600970072" sldId="608"/>
        </pc:sldMkLst>
      </pc:sldChg>
      <pc:sldChg chg="modSp mod modTransition">
        <pc:chgData name="Henrik Otto" userId="86e117a1-26a9-40ab-8a1f-39cdd198e145" providerId="ADAL" clId="{491C74E6-444B-4585-BE2E-0ECA023920CE}" dt="2024-01-29T13:47:21.078" v="686"/>
        <pc:sldMkLst>
          <pc:docMk/>
          <pc:sldMk cId="1678809717" sldId="609"/>
        </pc:sldMkLst>
        <pc:spChg chg="mod">
          <ac:chgData name="Henrik Otto" userId="86e117a1-26a9-40ab-8a1f-39cdd198e145" providerId="ADAL" clId="{491C74E6-444B-4585-BE2E-0ECA023920CE}" dt="2024-01-29T13:23:24.058" v="637" actId="5793"/>
          <ac:spMkLst>
            <pc:docMk/>
            <pc:sldMk cId="1678809717" sldId="609"/>
            <ac:spMk id="4" creationId="{A4FF612D-0C47-CFCA-885C-CA12C6D977E3}"/>
          </ac:spMkLst>
        </pc:spChg>
        <pc:spChg chg="mod">
          <ac:chgData name="Henrik Otto" userId="86e117a1-26a9-40ab-8a1f-39cdd198e145" providerId="ADAL" clId="{491C74E6-444B-4585-BE2E-0ECA023920CE}" dt="2024-01-29T13:40:38.790" v="683" actId="20577"/>
          <ac:spMkLst>
            <pc:docMk/>
            <pc:sldMk cId="1678809717" sldId="609"/>
            <ac:spMk id="5" creationId="{DBDDF48E-265C-92B0-7912-F68AEB673042}"/>
          </ac:spMkLst>
        </pc:spChg>
      </pc:sldChg>
      <pc:sldChg chg="del">
        <pc:chgData name="Henrik Otto" userId="86e117a1-26a9-40ab-8a1f-39cdd198e145" providerId="ADAL" clId="{491C74E6-444B-4585-BE2E-0ECA023920CE}" dt="2024-01-29T13:42:51.511" v="684" actId="47"/>
        <pc:sldMkLst>
          <pc:docMk/>
          <pc:sldMk cId="3210399585" sldId="610"/>
        </pc:sldMkLst>
      </pc:sldChg>
      <pc:sldChg chg="modTransition">
        <pc:chgData name="Henrik Otto" userId="86e117a1-26a9-40ab-8a1f-39cdd198e145" providerId="ADAL" clId="{491C74E6-444B-4585-BE2E-0ECA023920CE}" dt="2024-01-29T13:47:21.078" v="686"/>
        <pc:sldMkLst>
          <pc:docMk/>
          <pc:sldMk cId="1223246847" sldId="611"/>
        </pc:sldMkLst>
      </pc:sldChg>
      <pc:sldChg chg="modTransition">
        <pc:chgData name="Henrik Otto" userId="86e117a1-26a9-40ab-8a1f-39cdd198e145" providerId="ADAL" clId="{491C74E6-444B-4585-BE2E-0ECA023920CE}" dt="2024-01-29T13:47:21.078" v="686"/>
        <pc:sldMkLst>
          <pc:docMk/>
          <pc:sldMk cId="4274227038" sldId="612"/>
        </pc:sldMkLst>
      </pc:sldChg>
      <pc:sldChg chg="modSp add mod modTransition">
        <pc:chgData name="Henrik Otto" userId="86e117a1-26a9-40ab-8a1f-39cdd198e145" providerId="ADAL" clId="{491C74E6-444B-4585-BE2E-0ECA023920CE}" dt="2024-01-29T13:47:21.078" v="686"/>
        <pc:sldMkLst>
          <pc:docMk/>
          <pc:sldMk cId="2370077941" sldId="613"/>
        </pc:sldMkLst>
        <pc:spChg chg="mod">
          <ac:chgData name="Henrik Otto" userId="86e117a1-26a9-40ab-8a1f-39cdd198e145" providerId="ADAL" clId="{491C74E6-444B-4585-BE2E-0ECA023920CE}" dt="2024-01-29T13:06:34.546" v="252" actId="14100"/>
          <ac:spMkLst>
            <pc:docMk/>
            <pc:sldMk cId="2370077941" sldId="613"/>
            <ac:spMk id="2" creationId="{49A623D2-4196-953C-61A2-59C013340A72}"/>
          </ac:spMkLst>
        </pc:spChg>
        <pc:spChg chg="mod">
          <ac:chgData name="Henrik Otto" userId="86e117a1-26a9-40ab-8a1f-39cdd198e145" providerId="ADAL" clId="{491C74E6-444B-4585-BE2E-0ECA023920CE}" dt="2024-01-29T13:18:30.803" v="405" actId="6549"/>
          <ac:spMkLst>
            <pc:docMk/>
            <pc:sldMk cId="2370077941" sldId="613"/>
            <ac:spMk id="4" creationId="{2B8CE29D-CF8F-E4E8-4DA6-F7122BE3B1D0}"/>
          </ac:spMkLst>
        </pc:spChg>
      </pc:sldChg>
      <pc:sldChg chg="modSp add mod modTransition">
        <pc:chgData name="Henrik Otto" userId="86e117a1-26a9-40ab-8a1f-39cdd198e145" providerId="ADAL" clId="{491C74E6-444B-4585-BE2E-0ECA023920CE}" dt="2024-01-29T13:47:21.078" v="686"/>
        <pc:sldMkLst>
          <pc:docMk/>
          <pc:sldMk cId="2434533365" sldId="614"/>
        </pc:sldMkLst>
        <pc:spChg chg="mod">
          <ac:chgData name="Henrik Otto" userId="86e117a1-26a9-40ab-8a1f-39cdd198e145" providerId="ADAL" clId="{491C74E6-444B-4585-BE2E-0ECA023920CE}" dt="2024-01-29T13:07:28.620" v="311" actId="404"/>
          <ac:spMkLst>
            <pc:docMk/>
            <pc:sldMk cId="2434533365" sldId="614"/>
            <ac:spMk id="2" creationId="{49A623D2-4196-953C-61A2-59C013340A72}"/>
          </ac:spMkLst>
        </pc:spChg>
        <pc:spChg chg="mod">
          <ac:chgData name="Henrik Otto" userId="86e117a1-26a9-40ab-8a1f-39cdd198e145" providerId="ADAL" clId="{491C74E6-444B-4585-BE2E-0ECA023920CE}" dt="2024-01-29T13:18:36.297" v="422" actId="6549"/>
          <ac:spMkLst>
            <pc:docMk/>
            <pc:sldMk cId="2434533365" sldId="614"/>
            <ac:spMk id="4" creationId="{2B8CE29D-CF8F-E4E8-4DA6-F7122BE3B1D0}"/>
          </ac:spMkLst>
        </pc:spChg>
      </pc:sldChg>
      <pc:sldChg chg="modSp add mod modTransition">
        <pc:chgData name="Henrik Otto" userId="86e117a1-26a9-40ab-8a1f-39cdd198e145" providerId="ADAL" clId="{491C74E6-444B-4585-BE2E-0ECA023920CE}" dt="2024-01-29T13:47:21.078" v="686"/>
        <pc:sldMkLst>
          <pc:docMk/>
          <pc:sldMk cId="1773923479" sldId="615"/>
        </pc:sldMkLst>
        <pc:spChg chg="mod">
          <ac:chgData name="Henrik Otto" userId="86e117a1-26a9-40ab-8a1f-39cdd198e145" providerId="ADAL" clId="{491C74E6-444B-4585-BE2E-0ECA023920CE}" dt="2024-01-29T13:20:48.956" v="447" actId="5793"/>
          <ac:spMkLst>
            <pc:docMk/>
            <pc:sldMk cId="1773923479" sldId="615"/>
            <ac:spMk id="2" creationId="{49A623D2-4196-953C-61A2-59C013340A72}"/>
          </ac:spMkLst>
        </pc:spChg>
        <pc:spChg chg="mod">
          <ac:chgData name="Henrik Otto" userId="86e117a1-26a9-40ab-8a1f-39cdd198e145" providerId="ADAL" clId="{491C74E6-444B-4585-BE2E-0ECA023920CE}" dt="2024-01-29T13:18:14.160" v="371" actId="6549"/>
          <ac:spMkLst>
            <pc:docMk/>
            <pc:sldMk cId="1773923479" sldId="615"/>
            <ac:spMk id="4" creationId="{2B8CE29D-CF8F-E4E8-4DA6-F7122BE3B1D0}"/>
          </ac:spMkLst>
        </pc:spChg>
      </pc:sldChg>
      <pc:sldChg chg="modSp add mod modTransition">
        <pc:chgData name="Henrik Otto" userId="86e117a1-26a9-40ab-8a1f-39cdd198e145" providerId="ADAL" clId="{491C74E6-444B-4585-BE2E-0ECA023920CE}" dt="2024-01-29T13:47:21.078" v="686"/>
        <pc:sldMkLst>
          <pc:docMk/>
          <pc:sldMk cId="2030730730" sldId="616"/>
        </pc:sldMkLst>
        <pc:spChg chg="mod">
          <ac:chgData name="Henrik Otto" userId="86e117a1-26a9-40ab-8a1f-39cdd198e145" providerId="ADAL" clId="{491C74E6-444B-4585-BE2E-0ECA023920CE}" dt="2024-01-29T13:22:37.736" v="626" actId="404"/>
          <ac:spMkLst>
            <pc:docMk/>
            <pc:sldMk cId="2030730730" sldId="616"/>
            <ac:spMk id="2" creationId="{49A623D2-4196-953C-61A2-59C013340A72}"/>
          </ac:spMkLst>
        </pc:spChg>
      </pc:sldChg>
      <pc:sldChg chg="modSp add mod modTransition">
        <pc:chgData name="Henrik Otto" userId="86e117a1-26a9-40ab-8a1f-39cdd198e145" providerId="ADAL" clId="{491C74E6-444B-4585-BE2E-0ECA023920CE}" dt="2024-01-29T13:47:21.078" v="686"/>
        <pc:sldMkLst>
          <pc:docMk/>
          <pc:sldMk cId="740733683" sldId="617"/>
        </pc:sldMkLst>
        <pc:spChg chg="mod">
          <ac:chgData name="Henrik Otto" userId="86e117a1-26a9-40ab-8a1f-39cdd198e145" providerId="ADAL" clId="{491C74E6-444B-4585-BE2E-0ECA023920CE}" dt="2024-01-29T13:22:26.303" v="620" actId="404"/>
          <ac:spMkLst>
            <pc:docMk/>
            <pc:sldMk cId="740733683" sldId="617"/>
            <ac:spMk id="2" creationId="{49A623D2-4196-953C-61A2-59C013340A72}"/>
          </ac:spMkLst>
        </pc:spChg>
      </pc:sldChg>
      <pc:sldMasterChg chg="modTransition modSldLayout">
        <pc:chgData name="Henrik Otto" userId="86e117a1-26a9-40ab-8a1f-39cdd198e145" providerId="ADAL" clId="{491C74E6-444B-4585-BE2E-0ECA023920CE}" dt="2024-01-29T13:47:21.078" v="686"/>
        <pc:sldMasterMkLst>
          <pc:docMk/>
          <pc:sldMasterMk cId="608327393" sldId="2147483660"/>
        </pc:sldMasterMkLst>
        <pc:sldLayoutChg chg="modTransition">
          <pc:chgData name="Henrik Otto" userId="86e117a1-26a9-40ab-8a1f-39cdd198e145" providerId="ADAL" clId="{491C74E6-444B-4585-BE2E-0ECA023920CE}" dt="2024-01-29T13:47:21.078" v="686"/>
          <pc:sldLayoutMkLst>
            <pc:docMk/>
            <pc:sldMasterMk cId="608327393" sldId="2147483660"/>
            <pc:sldLayoutMk cId="0" sldId="2147483661"/>
          </pc:sldLayoutMkLst>
        </pc:sldLayoutChg>
        <pc:sldLayoutChg chg="modTransition">
          <pc:chgData name="Henrik Otto" userId="86e117a1-26a9-40ab-8a1f-39cdd198e145" providerId="ADAL" clId="{491C74E6-444B-4585-BE2E-0ECA023920CE}" dt="2024-01-29T13:47:21.078" v="686"/>
          <pc:sldLayoutMkLst>
            <pc:docMk/>
            <pc:sldMasterMk cId="608327393" sldId="2147483660"/>
            <pc:sldLayoutMk cId="0" sldId="2147483662"/>
          </pc:sldLayoutMkLst>
        </pc:sldLayoutChg>
        <pc:sldLayoutChg chg="modTransition">
          <pc:chgData name="Henrik Otto" userId="86e117a1-26a9-40ab-8a1f-39cdd198e145" providerId="ADAL" clId="{491C74E6-444B-4585-BE2E-0ECA023920CE}" dt="2024-01-29T13:47:21.078" v="686"/>
          <pc:sldLayoutMkLst>
            <pc:docMk/>
            <pc:sldMasterMk cId="608327393" sldId="2147483660"/>
            <pc:sldLayoutMk cId="0" sldId="2147483663"/>
          </pc:sldLayoutMkLst>
        </pc:sldLayoutChg>
        <pc:sldLayoutChg chg="modTransition">
          <pc:chgData name="Henrik Otto" userId="86e117a1-26a9-40ab-8a1f-39cdd198e145" providerId="ADAL" clId="{491C74E6-444B-4585-BE2E-0ECA023920CE}" dt="2024-01-29T13:47:21.078" v="686"/>
          <pc:sldLayoutMkLst>
            <pc:docMk/>
            <pc:sldMasterMk cId="608327393" sldId="2147483660"/>
            <pc:sldLayoutMk cId="0" sldId="2147483664"/>
          </pc:sldLayoutMkLst>
        </pc:sldLayoutChg>
        <pc:sldLayoutChg chg="modTransition">
          <pc:chgData name="Henrik Otto" userId="86e117a1-26a9-40ab-8a1f-39cdd198e145" providerId="ADAL" clId="{491C74E6-444B-4585-BE2E-0ECA023920CE}" dt="2024-01-29T13:47:21.078" v="686"/>
          <pc:sldLayoutMkLst>
            <pc:docMk/>
            <pc:sldMasterMk cId="608327393" sldId="2147483660"/>
            <pc:sldLayoutMk cId="0" sldId="2147483666"/>
          </pc:sldLayoutMkLst>
        </pc:sldLayoutChg>
        <pc:sldLayoutChg chg="modTransition">
          <pc:chgData name="Henrik Otto" userId="86e117a1-26a9-40ab-8a1f-39cdd198e145" providerId="ADAL" clId="{491C74E6-444B-4585-BE2E-0ECA023920CE}" dt="2024-01-29T13:47:21.078" v="686"/>
          <pc:sldLayoutMkLst>
            <pc:docMk/>
            <pc:sldMasterMk cId="608327393" sldId="2147483660"/>
            <pc:sldLayoutMk cId="0" sldId="2147483668"/>
          </pc:sldLayoutMkLst>
        </pc:sldLayoutChg>
        <pc:sldLayoutChg chg="modTransition">
          <pc:chgData name="Henrik Otto" userId="86e117a1-26a9-40ab-8a1f-39cdd198e145" providerId="ADAL" clId="{491C74E6-444B-4585-BE2E-0ECA023920CE}" dt="2024-01-29T13:47:21.078" v="686"/>
          <pc:sldLayoutMkLst>
            <pc:docMk/>
            <pc:sldMasterMk cId="608327393" sldId="2147483660"/>
            <pc:sldLayoutMk cId="0" sldId="2147483669"/>
          </pc:sldLayoutMkLst>
        </pc:sldLayoutChg>
        <pc:sldLayoutChg chg="modTransition">
          <pc:chgData name="Henrik Otto" userId="86e117a1-26a9-40ab-8a1f-39cdd198e145" providerId="ADAL" clId="{491C74E6-444B-4585-BE2E-0ECA023920CE}" dt="2024-01-29T13:47:21.078" v="686"/>
          <pc:sldLayoutMkLst>
            <pc:docMk/>
            <pc:sldMasterMk cId="608327393" sldId="2147483660"/>
            <pc:sldLayoutMk cId="0" sldId="2147483670"/>
          </pc:sldLayoutMkLst>
        </pc:sldLayoutChg>
        <pc:sldLayoutChg chg="modTransition">
          <pc:chgData name="Henrik Otto" userId="86e117a1-26a9-40ab-8a1f-39cdd198e145" providerId="ADAL" clId="{491C74E6-444B-4585-BE2E-0ECA023920CE}" dt="2024-01-29T13:47:21.078" v="686"/>
          <pc:sldLayoutMkLst>
            <pc:docMk/>
            <pc:sldMasterMk cId="608327393" sldId="2147483660"/>
            <pc:sldLayoutMk cId="0" sldId="2147483671"/>
          </pc:sldLayoutMkLst>
        </pc:sldLayoutChg>
        <pc:sldLayoutChg chg="modTransition">
          <pc:chgData name="Henrik Otto" userId="86e117a1-26a9-40ab-8a1f-39cdd198e145" providerId="ADAL" clId="{491C74E6-444B-4585-BE2E-0ECA023920CE}" dt="2024-01-29T13:47:21.078" v="686"/>
          <pc:sldLayoutMkLst>
            <pc:docMk/>
            <pc:sldMasterMk cId="608327393" sldId="2147483660"/>
            <pc:sldLayoutMk cId="0" sldId="2147483672"/>
          </pc:sldLayoutMkLst>
        </pc:sldLayoutChg>
        <pc:sldLayoutChg chg="modTransition">
          <pc:chgData name="Henrik Otto" userId="86e117a1-26a9-40ab-8a1f-39cdd198e145" providerId="ADAL" clId="{491C74E6-444B-4585-BE2E-0ECA023920CE}" dt="2024-01-29T13:47:21.078" v="686"/>
          <pc:sldLayoutMkLst>
            <pc:docMk/>
            <pc:sldMasterMk cId="608327393" sldId="2147483660"/>
            <pc:sldLayoutMk cId="0" sldId="2147483673"/>
          </pc:sldLayoutMkLst>
        </pc:sldLayoutChg>
        <pc:sldLayoutChg chg="modTransition">
          <pc:chgData name="Henrik Otto" userId="86e117a1-26a9-40ab-8a1f-39cdd198e145" providerId="ADAL" clId="{491C74E6-444B-4585-BE2E-0ECA023920CE}" dt="2024-01-29T13:47:21.078" v="686"/>
          <pc:sldLayoutMkLst>
            <pc:docMk/>
            <pc:sldMasterMk cId="608327393" sldId="2147483660"/>
            <pc:sldLayoutMk cId="0" sldId="2147483674"/>
          </pc:sldLayoutMkLst>
        </pc:sldLayoutChg>
        <pc:sldLayoutChg chg="modTransition">
          <pc:chgData name="Henrik Otto" userId="86e117a1-26a9-40ab-8a1f-39cdd198e145" providerId="ADAL" clId="{491C74E6-444B-4585-BE2E-0ECA023920CE}" dt="2024-01-29T13:47:21.078" v="686"/>
          <pc:sldLayoutMkLst>
            <pc:docMk/>
            <pc:sldMasterMk cId="608327393" sldId="2147483660"/>
            <pc:sldLayoutMk cId="1882028745" sldId="2147483675"/>
          </pc:sldLayoutMkLst>
        </pc:sldLayoutChg>
        <pc:sldLayoutChg chg="modTransition">
          <pc:chgData name="Henrik Otto" userId="86e117a1-26a9-40ab-8a1f-39cdd198e145" providerId="ADAL" clId="{491C74E6-444B-4585-BE2E-0ECA023920CE}" dt="2024-01-29T13:47:21.078" v="686"/>
          <pc:sldLayoutMkLst>
            <pc:docMk/>
            <pc:sldMasterMk cId="608327393" sldId="2147483660"/>
            <pc:sldLayoutMk cId="2177496641" sldId="2147483676"/>
          </pc:sldLayoutMkLst>
        </pc:sldLayoutChg>
        <pc:sldLayoutChg chg="modTransition">
          <pc:chgData name="Henrik Otto" userId="86e117a1-26a9-40ab-8a1f-39cdd198e145" providerId="ADAL" clId="{491C74E6-444B-4585-BE2E-0ECA023920CE}" dt="2024-01-29T13:47:21.078" v="686"/>
          <pc:sldLayoutMkLst>
            <pc:docMk/>
            <pc:sldMasterMk cId="608327393" sldId="2147483660"/>
            <pc:sldLayoutMk cId="2353285045" sldId="2147483677"/>
          </pc:sldLayoutMkLst>
        </pc:sldLayoutChg>
        <pc:sldLayoutChg chg="modTransition">
          <pc:chgData name="Henrik Otto" userId="86e117a1-26a9-40ab-8a1f-39cdd198e145" providerId="ADAL" clId="{491C74E6-444B-4585-BE2E-0ECA023920CE}" dt="2024-01-29T13:47:21.078" v="686"/>
          <pc:sldLayoutMkLst>
            <pc:docMk/>
            <pc:sldMasterMk cId="608327393" sldId="2147483660"/>
            <pc:sldLayoutMk cId="4224426260" sldId="2147483678"/>
          </pc:sldLayoutMkLst>
        </pc:sldLayoutChg>
        <pc:sldLayoutChg chg="modTransition">
          <pc:chgData name="Henrik Otto" userId="86e117a1-26a9-40ab-8a1f-39cdd198e145" providerId="ADAL" clId="{491C74E6-444B-4585-BE2E-0ECA023920CE}" dt="2024-01-29T13:47:21.078" v="686"/>
          <pc:sldLayoutMkLst>
            <pc:docMk/>
            <pc:sldMasterMk cId="608327393" sldId="2147483660"/>
            <pc:sldLayoutMk cId="3848911671" sldId="2147483679"/>
          </pc:sldLayoutMkLst>
        </pc:sldLayoutChg>
        <pc:sldLayoutChg chg="modTransition">
          <pc:chgData name="Henrik Otto" userId="86e117a1-26a9-40ab-8a1f-39cdd198e145" providerId="ADAL" clId="{491C74E6-444B-4585-BE2E-0ECA023920CE}" dt="2024-01-29T13:47:21.078" v="686"/>
          <pc:sldLayoutMkLst>
            <pc:docMk/>
            <pc:sldMasterMk cId="608327393" sldId="2147483660"/>
            <pc:sldLayoutMk cId="2237691629" sldId="2147483680"/>
          </pc:sldLayoutMkLst>
        </pc:sldLayoutChg>
        <pc:sldLayoutChg chg="modTransition">
          <pc:chgData name="Henrik Otto" userId="86e117a1-26a9-40ab-8a1f-39cdd198e145" providerId="ADAL" clId="{491C74E6-444B-4585-BE2E-0ECA023920CE}" dt="2024-01-29T13:47:21.078" v="686"/>
          <pc:sldLayoutMkLst>
            <pc:docMk/>
            <pc:sldMasterMk cId="608327393" sldId="2147483660"/>
            <pc:sldLayoutMk cId="738338216" sldId="2147483681"/>
          </pc:sldLayoutMkLst>
        </pc:sldLayoutChg>
      </pc:sldMasterChg>
    </pc:docChg>
  </pc:docChgLst>
  <pc:docChgLst>
    <pc:chgData name="Christian Müller" userId="0556e9a7-0db8-4be3-87d5-2b01f838c45f" providerId="ADAL" clId="{C1BE1545-89AD-4D51-9B32-C8C447F596B0}"/>
    <pc:docChg chg="custSel addSld delSld modSld sldOrd">
      <pc:chgData name="Christian Müller" userId="0556e9a7-0db8-4be3-87d5-2b01f838c45f" providerId="ADAL" clId="{C1BE1545-89AD-4D51-9B32-C8C447F596B0}" dt="2023-03-17T09:33:53.348" v="865" actId="1076"/>
      <pc:docMkLst>
        <pc:docMk/>
      </pc:docMkLst>
      <pc:sldChg chg="addSp delSp modSp mod ord">
        <pc:chgData name="Christian Müller" userId="0556e9a7-0db8-4be3-87d5-2b01f838c45f" providerId="ADAL" clId="{C1BE1545-89AD-4D51-9B32-C8C447F596B0}" dt="2023-03-17T09:31:53.673" v="707"/>
        <pc:sldMkLst>
          <pc:docMk/>
          <pc:sldMk cId="3233285541" sldId="282"/>
        </pc:sldMkLst>
        <pc:spChg chg="add mod">
          <ac:chgData name="Christian Müller" userId="0556e9a7-0db8-4be3-87d5-2b01f838c45f" providerId="ADAL" clId="{C1BE1545-89AD-4D51-9B32-C8C447F596B0}" dt="2023-03-17T09:28:27.245" v="644" actId="20577"/>
          <ac:spMkLst>
            <pc:docMk/>
            <pc:sldMk cId="3233285541" sldId="282"/>
            <ac:spMk id="4" creationId="{98E17A49-F28E-3234-7F65-101B0FDE2255}"/>
          </ac:spMkLst>
        </pc:spChg>
        <pc:spChg chg="mod">
          <ac:chgData name="Christian Müller" userId="0556e9a7-0db8-4be3-87d5-2b01f838c45f" providerId="ADAL" clId="{C1BE1545-89AD-4D51-9B32-C8C447F596B0}" dt="2023-03-17T09:27:41.810" v="620" actId="20577"/>
          <ac:spMkLst>
            <pc:docMk/>
            <pc:sldMk cId="3233285541" sldId="282"/>
            <ac:spMk id="31" creationId="{8B11D196-3C21-418B-BCA9-D62B10C68FEE}"/>
          </ac:spMkLst>
        </pc:spChg>
        <pc:grpChg chg="del">
          <ac:chgData name="Christian Müller" userId="0556e9a7-0db8-4be3-87d5-2b01f838c45f" providerId="ADAL" clId="{C1BE1545-89AD-4D51-9B32-C8C447F596B0}" dt="2023-03-17T09:27:19.451" v="581" actId="478"/>
          <ac:grpSpMkLst>
            <pc:docMk/>
            <pc:sldMk cId="3233285541" sldId="282"/>
            <ac:grpSpMk id="62" creationId="{77F49197-F15A-4783-943D-B515372ABB27}"/>
          </ac:grpSpMkLst>
        </pc:grpChg>
        <pc:grpChg chg="del">
          <ac:chgData name="Christian Müller" userId="0556e9a7-0db8-4be3-87d5-2b01f838c45f" providerId="ADAL" clId="{C1BE1545-89AD-4D51-9B32-C8C447F596B0}" dt="2023-03-17T09:27:19.451" v="581" actId="478"/>
          <ac:grpSpMkLst>
            <pc:docMk/>
            <pc:sldMk cId="3233285541" sldId="282"/>
            <ac:grpSpMk id="64" creationId="{608A29A4-5BB5-44BD-A9F8-B22C3E78919E}"/>
          </ac:grpSpMkLst>
        </pc:grpChg>
        <pc:grpChg chg="del mod">
          <ac:chgData name="Christian Müller" userId="0556e9a7-0db8-4be3-87d5-2b01f838c45f" providerId="ADAL" clId="{C1BE1545-89AD-4D51-9B32-C8C447F596B0}" dt="2023-03-17T09:27:20.855" v="583" actId="478"/>
          <ac:grpSpMkLst>
            <pc:docMk/>
            <pc:sldMk cId="3233285541" sldId="282"/>
            <ac:grpSpMk id="69" creationId="{AF5ACE7A-A5A0-4FDF-BB93-3BBA5F750146}"/>
          </ac:grpSpMkLst>
        </pc:grpChg>
        <pc:grpChg chg="del">
          <ac:chgData name="Christian Müller" userId="0556e9a7-0db8-4be3-87d5-2b01f838c45f" providerId="ADAL" clId="{C1BE1545-89AD-4D51-9B32-C8C447F596B0}" dt="2023-03-17T09:27:19.451" v="581" actId="478"/>
          <ac:grpSpMkLst>
            <pc:docMk/>
            <pc:sldMk cId="3233285541" sldId="282"/>
            <ac:grpSpMk id="74" creationId="{D1A95CBB-3367-4DA0-AB80-62A1AFCA3B34}"/>
          </ac:grpSpMkLst>
        </pc:grpChg>
        <pc:grpChg chg="del">
          <ac:chgData name="Christian Müller" userId="0556e9a7-0db8-4be3-87d5-2b01f838c45f" providerId="ADAL" clId="{C1BE1545-89AD-4D51-9B32-C8C447F596B0}" dt="2023-03-17T09:27:19.451" v="581" actId="478"/>
          <ac:grpSpMkLst>
            <pc:docMk/>
            <pc:sldMk cId="3233285541" sldId="282"/>
            <ac:grpSpMk id="79" creationId="{E605E551-947B-44F4-A211-CF7708AD44F7}"/>
          </ac:grpSpMkLst>
        </pc:grpChg>
        <pc:picChg chg="add del mod">
          <ac:chgData name="Christian Müller" userId="0556e9a7-0db8-4be3-87d5-2b01f838c45f" providerId="ADAL" clId="{C1BE1545-89AD-4D51-9B32-C8C447F596B0}" dt="2023-03-17T09:26:48.812" v="578" actId="21"/>
          <ac:picMkLst>
            <pc:docMk/>
            <pc:sldMk cId="3233285541" sldId="282"/>
            <ac:picMk id="3" creationId="{98ED8B9C-D5BA-DC4B-12FC-EDE05FF104BC}"/>
          </ac:picMkLst>
        </pc:picChg>
        <pc:picChg chg="del">
          <ac:chgData name="Christian Müller" userId="0556e9a7-0db8-4be3-87d5-2b01f838c45f" providerId="ADAL" clId="{C1BE1545-89AD-4D51-9B32-C8C447F596B0}" dt="2023-03-17T09:27:19.451" v="581" actId="478"/>
          <ac:picMkLst>
            <pc:docMk/>
            <pc:sldMk cId="3233285541" sldId="282"/>
            <ac:picMk id="84" creationId="{2E2698B4-8857-4FCE-A8EF-AE0D53A13467}"/>
          </ac:picMkLst>
        </pc:picChg>
      </pc:sldChg>
      <pc:sldChg chg="del">
        <pc:chgData name="Christian Müller" userId="0556e9a7-0db8-4be3-87d5-2b01f838c45f" providerId="ADAL" clId="{C1BE1545-89AD-4D51-9B32-C8C447F596B0}" dt="2023-03-17T09:16:56.752" v="573" actId="47"/>
        <pc:sldMkLst>
          <pc:docMk/>
          <pc:sldMk cId="86100448" sldId="317"/>
        </pc:sldMkLst>
      </pc:sldChg>
      <pc:sldChg chg="modSp mod">
        <pc:chgData name="Christian Müller" userId="0556e9a7-0db8-4be3-87d5-2b01f838c45f" providerId="ADAL" clId="{C1BE1545-89AD-4D51-9B32-C8C447F596B0}" dt="2023-03-17T09:29:06.878" v="654" actId="20577"/>
        <pc:sldMkLst>
          <pc:docMk/>
          <pc:sldMk cId="3216844746" sldId="331"/>
        </pc:sldMkLst>
        <pc:spChg chg="mod">
          <ac:chgData name="Christian Müller" userId="0556e9a7-0db8-4be3-87d5-2b01f838c45f" providerId="ADAL" clId="{C1BE1545-89AD-4D51-9B32-C8C447F596B0}" dt="2023-03-17T09:29:06.878" v="654" actId="20577"/>
          <ac:spMkLst>
            <pc:docMk/>
            <pc:sldMk cId="3216844746" sldId="331"/>
            <ac:spMk id="5" creationId="{061DD70C-B465-430E-8367-ED544CA5D79E}"/>
          </ac:spMkLst>
        </pc:spChg>
        <pc:picChg chg="mod modCrop">
          <ac:chgData name="Christian Müller" userId="0556e9a7-0db8-4be3-87d5-2b01f838c45f" providerId="ADAL" clId="{C1BE1545-89AD-4D51-9B32-C8C447F596B0}" dt="2023-03-17T09:29:01.546" v="649" actId="1076"/>
          <ac:picMkLst>
            <pc:docMk/>
            <pc:sldMk cId="3216844746" sldId="331"/>
            <ac:picMk id="7" creationId="{1F2DFE52-9795-4EC7-AA70-09E59A679E3C}"/>
          </ac:picMkLst>
        </pc:picChg>
      </pc:sldChg>
      <pc:sldChg chg="del">
        <pc:chgData name="Christian Müller" userId="0556e9a7-0db8-4be3-87d5-2b01f838c45f" providerId="ADAL" clId="{C1BE1545-89AD-4D51-9B32-C8C447F596B0}" dt="2023-03-17T09:16:52.106" v="571" actId="47"/>
        <pc:sldMkLst>
          <pc:docMk/>
          <pc:sldMk cId="2704624575" sldId="586"/>
        </pc:sldMkLst>
      </pc:sldChg>
      <pc:sldChg chg="del">
        <pc:chgData name="Christian Müller" userId="0556e9a7-0db8-4be3-87d5-2b01f838c45f" providerId="ADAL" clId="{C1BE1545-89AD-4D51-9B32-C8C447F596B0}" dt="2023-03-17T09:16:53.665" v="572" actId="47"/>
        <pc:sldMkLst>
          <pc:docMk/>
          <pc:sldMk cId="2493565393" sldId="587"/>
        </pc:sldMkLst>
      </pc:sldChg>
      <pc:sldChg chg="addSp delSp modSp new mod chgLayout">
        <pc:chgData name="Christian Müller" userId="0556e9a7-0db8-4be3-87d5-2b01f838c45f" providerId="ADAL" clId="{C1BE1545-89AD-4D51-9B32-C8C447F596B0}" dt="2023-03-17T09:09:14.104" v="431" actId="20577"/>
        <pc:sldMkLst>
          <pc:docMk/>
          <pc:sldMk cId="2759414111" sldId="588"/>
        </pc:sldMkLst>
        <pc:spChg chg="del mod ord">
          <ac:chgData name="Christian Müller" userId="0556e9a7-0db8-4be3-87d5-2b01f838c45f" providerId="ADAL" clId="{C1BE1545-89AD-4D51-9B32-C8C447F596B0}" dt="2023-03-17T09:01:25.696" v="1" actId="700"/>
          <ac:spMkLst>
            <pc:docMk/>
            <pc:sldMk cId="2759414111" sldId="588"/>
            <ac:spMk id="2" creationId="{C721B8DC-2D74-1400-8BB3-C4C87A94B412}"/>
          </ac:spMkLst>
        </pc:spChg>
        <pc:spChg chg="del">
          <ac:chgData name="Christian Müller" userId="0556e9a7-0db8-4be3-87d5-2b01f838c45f" providerId="ADAL" clId="{C1BE1545-89AD-4D51-9B32-C8C447F596B0}" dt="2023-03-17T09:01:25.696" v="1" actId="700"/>
          <ac:spMkLst>
            <pc:docMk/>
            <pc:sldMk cId="2759414111" sldId="588"/>
            <ac:spMk id="3" creationId="{1265A0A8-1311-2B7A-3597-12205690D4A8}"/>
          </ac:spMkLst>
        </pc:spChg>
        <pc:spChg chg="add mod ord">
          <ac:chgData name="Christian Müller" userId="0556e9a7-0db8-4be3-87d5-2b01f838c45f" providerId="ADAL" clId="{C1BE1545-89AD-4D51-9B32-C8C447F596B0}" dt="2023-03-17T09:01:57.321" v="23" actId="20577"/>
          <ac:spMkLst>
            <pc:docMk/>
            <pc:sldMk cId="2759414111" sldId="588"/>
            <ac:spMk id="4" creationId="{10984036-3AAD-1E4A-8CEE-03C352589D51}"/>
          </ac:spMkLst>
        </pc:spChg>
        <pc:spChg chg="add mod ord">
          <ac:chgData name="Christian Müller" userId="0556e9a7-0db8-4be3-87d5-2b01f838c45f" providerId="ADAL" clId="{C1BE1545-89AD-4D51-9B32-C8C447F596B0}" dt="2023-03-17T09:09:14.104" v="431" actId="20577"/>
          <ac:spMkLst>
            <pc:docMk/>
            <pc:sldMk cId="2759414111" sldId="588"/>
            <ac:spMk id="5" creationId="{AEB7994A-1BC5-F5CE-22A1-8F4E83188D91}"/>
          </ac:spMkLst>
        </pc:spChg>
      </pc:sldChg>
      <pc:sldChg chg="addSp delSp modSp new mod chgLayout">
        <pc:chgData name="Christian Müller" userId="0556e9a7-0db8-4be3-87d5-2b01f838c45f" providerId="ADAL" clId="{C1BE1545-89AD-4D51-9B32-C8C447F596B0}" dt="2023-03-17T09:16:07.529" v="570" actId="6549"/>
        <pc:sldMkLst>
          <pc:docMk/>
          <pc:sldMk cId="2735458470" sldId="589"/>
        </pc:sldMkLst>
        <pc:spChg chg="del mod ord">
          <ac:chgData name="Christian Müller" userId="0556e9a7-0db8-4be3-87d5-2b01f838c45f" providerId="ADAL" clId="{C1BE1545-89AD-4D51-9B32-C8C447F596B0}" dt="2023-03-17T09:02:24.951" v="57" actId="700"/>
          <ac:spMkLst>
            <pc:docMk/>
            <pc:sldMk cId="2735458470" sldId="589"/>
            <ac:spMk id="2" creationId="{6071E36C-EE7C-7495-D3CE-7CCB59C09599}"/>
          </ac:spMkLst>
        </pc:spChg>
        <pc:spChg chg="del mod ord">
          <ac:chgData name="Christian Müller" userId="0556e9a7-0db8-4be3-87d5-2b01f838c45f" providerId="ADAL" clId="{C1BE1545-89AD-4D51-9B32-C8C447F596B0}" dt="2023-03-17T09:02:24.951" v="57" actId="700"/>
          <ac:spMkLst>
            <pc:docMk/>
            <pc:sldMk cId="2735458470" sldId="589"/>
            <ac:spMk id="3" creationId="{8877878C-E4D0-3472-5671-D94C79E46248}"/>
          </ac:spMkLst>
        </pc:spChg>
        <pc:spChg chg="add mod ord">
          <ac:chgData name="Christian Müller" userId="0556e9a7-0db8-4be3-87d5-2b01f838c45f" providerId="ADAL" clId="{C1BE1545-89AD-4D51-9B32-C8C447F596B0}" dt="2023-03-17T09:16:07.529" v="570" actId="6549"/>
          <ac:spMkLst>
            <pc:docMk/>
            <pc:sldMk cId="2735458470" sldId="589"/>
            <ac:spMk id="4" creationId="{A5017329-D07B-FD1A-8B82-EA6E450BD4AB}"/>
          </ac:spMkLst>
        </pc:spChg>
        <pc:spChg chg="add del mod ord">
          <ac:chgData name="Christian Müller" userId="0556e9a7-0db8-4be3-87d5-2b01f838c45f" providerId="ADAL" clId="{C1BE1545-89AD-4D51-9B32-C8C447F596B0}" dt="2023-03-17T09:02:29.308" v="59" actId="478"/>
          <ac:spMkLst>
            <pc:docMk/>
            <pc:sldMk cId="2735458470" sldId="589"/>
            <ac:spMk id="5" creationId="{E1D0F6AB-E1E7-1CBF-AE3E-DE303378F8D4}"/>
          </ac:spMkLst>
        </pc:spChg>
        <pc:spChg chg="add del mod ord">
          <ac:chgData name="Christian Müller" userId="0556e9a7-0db8-4be3-87d5-2b01f838c45f" providerId="ADAL" clId="{C1BE1545-89AD-4D51-9B32-C8C447F596B0}" dt="2023-03-17T09:02:28.116" v="58" actId="478"/>
          <ac:spMkLst>
            <pc:docMk/>
            <pc:sldMk cId="2735458470" sldId="589"/>
            <ac:spMk id="6" creationId="{1156721A-FEC3-24F3-C8AC-F81E6BA082AD}"/>
          </ac:spMkLst>
        </pc:spChg>
        <pc:graphicFrameChg chg="add mod modGraphic">
          <ac:chgData name="Christian Müller" userId="0556e9a7-0db8-4be3-87d5-2b01f838c45f" providerId="ADAL" clId="{C1BE1545-89AD-4D51-9B32-C8C447F596B0}" dt="2023-03-17T09:05:03.355" v="353"/>
          <ac:graphicFrameMkLst>
            <pc:docMk/>
            <pc:sldMk cId="2735458470" sldId="589"/>
            <ac:graphicFrameMk id="7" creationId="{F29E29B8-8E49-2AB4-40E6-8A46C60FE38A}"/>
          </ac:graphicFrameMkLst>
        </pc:graphicFrameChg>
      </pc:sldChg>
      <pc:sldChg chg="addSp delSp modSp add del mod">
        <pc:chgData name="Christian Müller" userId="0556e9a7-0db8-4be3-87d5-2b01f838c45f" providerId="ADAL" clId="{C1BE1545-89AD-4D51-9B32-C8C447F596B0}" dt="2023-03-17T09:10:53.440" v="436" actId="47"/>
        <pc:sldMkLst>
          <pc:docMk/>
          <pc:sldMk cId="454151676" sldId="590"/>
        </pc:sldMkLst>
        <pc:spChg chg="mod">
          <ac:chgData name="Christian Müller" userId="0556e9a7-0db8-4be3-87d5-2b01f838c45f" providerId="ADAL" clId="{C1BE1545-89AD-4D51-9B32-C8C447F596B0}" dt="2023-03-17T09:10:51.305" v="435" actId="6549"/>
          <ac:spMkLst>
            <pc:docMk/>
            <pc:sldMk cId="454151676" sldId="590"/>
            <ac:spMk id="4" creationId="{A5017329-D07B-FD1A-8B82-EA6E450BD4AB}"/>
          </ac:spMkLst>
        </pc:spChg>
        <pc:graphicFrameChg chg="add mod modGraphic">
          <ac:chgData name="Christian Müller" userId="0556e9a7-0db8-4be3-87d5-2b01f838c45f" providerId="ADAL" clId="{C1BE1545-89AD-4D51-9B32-C8C447F596B0}" dt="2023-03-17T09:07:47.099" v="405" actId="20577"/>
          <ac:graphicFrameMkLst>
            <pc:docMk/>
            <pc:sldMk cId="454151676" sldId="590"/>
            <ac:graphicFrameMk id="2" creationId="{0DE176A4-0C78-28BD-B562-4B98F2553AFB}"/>
          </ac:graphicFrameMkLst>
        </pc:graphicFrameChg>
        <pc:graphicFrameChg chg="del">
          <ac:chgData name="Christian Müller" userId="0556e9a7-0db8-4be3-87d5-2b01f838c45f" providerId="ADAL" clId="{C1BE1545-89AD-4D51-9B32-C8C447F596B0}" dt="2023-03-17T09:05:45.049" v="363" actId="478"/>
          <ac:graphicFrameMkLst>
            <pc:docMk/>
            <pc:sldMk cId="454151676" sldId="590"/>
            <ac:graphicFrameMk id="7" creationId="{F29E29B8-8E49-2AB4-40E6-8A46C60FE38A}"/>
          </ac:graphicFrameMkLst>
        </pc:graphicFrameChg>
      </pc:sldChg>
      <pc:sldChg chg="addSp delSp modSp add mod">
        <pc:chgData name="Christian Müller" userId="0556e9a7-0db8-4be3-87d5-2b01f838c45f" providerId="ADAL" clId="{C1BE1545-89AD-4D51-9B32-C8C447F596B0}" dt="2023-03-17T09:08:28.503" v="428" actId="1076"/>
        <pc:sldMkLst>
          <pc:docMk/>
          <pc:sldMk cId="3649133628" sldId="591"/>
        </pc:sldMkLst>
        <pc:spChg chg="del">
          <ac:chgData name="Christian Müller" userId="0556e9a7-0db8-4be3-87d5-2b01f838c45f" providerId="ADAL" clId="{C1BE1545-89AD-4D51-9B32-C8C447F596B0}" dt="2023-03-17T09:08:10.731" v="409" actId="478"/>
          <ac:spMkLst>
            <pc:docMk/>
            <pc:sldMk cId="3649133628" sldId="591"/>
            <ac:spMk id="4" creationId="{A5017329-D07B-FD1A-8B82-EA6E450BD4AB}"/>
          </ac:spMkLst>
        </pc:spChg>
        <pc:spChg chg="add del mod">
          <ac:chgData name="Christian Müller" userId="0556e9a7-0db8-4be3-87d5-2b01f838c45f" providerId="ADAL" clId="{C1BE1545-89AD-4D51-9B32-C8C447F596B0}" dt="2023-03-17T09:08:12.544" v="410" actId="478"/>
          <ac:spMkLst>
            <pc:docMk/>
            <pc:sldMk cId="3649133628" sldId="591"/>
            <ac:spMk id="5" creationId="{DAFA42D0-1CEA-8233-A99D-B6A92593FDBC}"/>
          </ac:spMkLst>
        </pc:spChg>
        <pc:graphicFrameChg chg="mod">
          <ac:chgData name="Christian Müller" userId="0556e9a7-0db8-4be3-87d5-2b01f838c45f" providerId="ADAL" clId="{C1BE1545-89AD-4D51-9B32-C8C447F596B0}" dt="2023-03-17T09:08:28.503" v="428" actId="1076"/>
          <ac:graphicFrameMkLst>
            <pc:docMk/>
            <pc:sldMk cId="3649133628" sldId="591"/>
            <ac:graphicFrameMk id="2" creationId="{0DE176A4-0C78-28BD-B562-4B98F2553AFB}"/>
          </ac:graphicFrameMkLst>
        </pc:graphicFrameChg>
      </pc:sldChg>
      <pc:sldChg chg="addSp modSp add mod">
        <pc:chgData name="Christian Müller" userId="0556e9a7-0db8-4be3-87d5-2b01f838c45f" providerId="ADAL" clId="{C1BE1545-89AD-4D51-9B32-C8C447F596B0}" dt="2023-03-17T09:15:56.044" v="568" actId="14100"/>
        <pc:sldMkLst>
          <pc:docMk/>
          <pc:sldMk cId="1575119722" sldId="592"/>
        </pc:sldMkLst>
        <pc:spChg chg="mod">
          <ac:chgData name="Christian Müller" userId="0556e9a7-0db8-4be3-87d5-2b01f838c45f" providerId="ADAL" clId="{C1BE1545-89AD-4D51-9B32-C8C447F596B0}" dt="2023-03-17T09:14:17.800" v="521" actId="21"/>
          <ac:spMkLst>
            <pc:docMk/>
            <pc:sldMk cId="1575119722" sldId="592"/>
            <ac:spMk id="4" creationId="{A5017329-D07B-FD1A-8B82-EA6E450BD4AB}"/>
          </ac:spMkLst>
        </pc:spChg>
        <pc:spChg chg="add mod">
          <ac:chgData name="Christian Müller" userId="0556e9a7-0db8-4be3-87d5-2b01f838c45f" providerId="ADAL" clId="{C1BE1545-89AD-4D51-9B32-C8C447F596B0}" dt="2023-03-17T09:13:05.660" v="460"/>
          <ac:spMkLst>
            <pc:docMk/>
            <pc:sldMk cId="1575119722" sldId="592"/>
            <ac:spMk id="6" creationId="{248FD016-8DD1-5DA6-8950-2A43A85BBC69}"/>
          </ac:spMkLst>
        </pc:spChg>
        <pc:spChg chg="add mod">
          <ac:chgData name="Christian Müller" userId="0556e9a7-0db8-4be3-87d5-2b01f838c45f" providerId="ADAL" clId="{C1BE1545-89AD-4D51-9B32-C8C447F596B0}" dt="2023-03-17T09:15:09.238" v="562" actId="1076"/>
          <ac:spMkLst>
            <pc:docMk/>
            <pc:sldMk cId="1575119722" sldId="592"/>
            <ac:spMk id="8" creationId="{70B4872C-8426-E225-84CD-94104CC5C159}"/>
          </ac:spMkLst>
        </pc:spChg>
        <pc:spChg chg="add mod">
          <ac:chgData name="Christian Müller" userId="0556e9a7-0db8-4be3-87d5-2b01f838c45f" providerId="ADAL" clId="{C1BE1545-89AD-4D51-9B32-C8C447F596B0}" dt="2023-03-17T09:14:40.360" v="528" actId="207"/>
          <ac:spMkLst>
            <pc:docMk/>
            <pc:sldMk cId="1575119722" sldId="592"/>
            <ac:spMk id="10" creationId="{533A3B4C-C5A5-CBEB-262C-317960EFF552}"/>
          </ac:spMkLst>
        </pc:spChg>
        <pc:spChg chg="add mod">
          <ac:chgData name="Christian Müller" userId="0556e9a7-0db8-4be3-87d5-2b01f838c45f" providerId="ADAL" clId="{C1BE1545-89AD-4D51-9B32-C8C447F596B0}" dt="2023-03-17T09:14:55.775" v="532" actId="113"/>
          <ac:spMkLst>
            <pc:docMk/>
            <pc:sldMk cId="1575119722" sldId="592"/>
            <ac:spMk id="11" creationId="{104A9475-85F6-C6BF-2ED9-6B826F09A18B}"/>
          </ac:spMkLst>
        </pc:spChg>
        <pc:grpChg chg="add mod">
          <ac:chgData name="Christian Müller" userId="0556e9a7-0db8-4be3-87d5-2b01f838c45f" providerId="ADAL" clId="{C1BE1545-89AD-4D51-9B32-C8C447F596B0}" dt="2023-03-17T09:15:13.690" v="563" actId="1076"/>
          <ac:grpSpMkLst>
            <pc:docMk/>
            <pc:sldMk cId="1575119722" sldId="592"/>
            <ac:grpSpMk id="5" creationId="{D5817F5A-53C9-7088-EB9F-C070BA720857}"/>
          </ac:grpSpMkLst>
        </pc:grpChg>
        <pc:grpChg chg="add mod">
          <ac:chgData name="Christian Müller" userId="0556e9a7-0db8-4be3-87d5-2b01f838c45f" providerId="ADAL" clId="{C1BE1545-89AD-4D51-9B32-C8C447F596B0}" dt="2023-03-17T09:15:18.538" v="564" actId="1076"/>
          <ac:grpSpMkLst>
            <pc:docMk/>
            <pc:sldMk cId="1575119722" sldId="592"/>
            <ac:grpSpMk id="9" creationId="{F41F97D1-BC61-ED01-1DF6-16D51E4F97F7}"/>
          </ac:grpSpMkLst>
        </pc:grpChg>
        <pc:graphicFrameChg chg="mod">
          <ac:chgData name="Christian Müller" userId="0556e9a7-0db8-4be3-87d5-2b01f838c45f" providerId="ADAL" clId="{C1BE1545-89AD-4D51-9B32-C8C447F596B0}" dt="2023-03-17T09:15:04.360" v="561" actId="1036"/>
          <ac:graphicFrameMkLst>
            <pc:docMk/>
            <pc:sldMk cId="1575119722" sldId="592"/>
            <ac:graphicFrameMk id="7" creationId="{F29E29B8-8E49-2AB4-40E6-8A46C60FE38A}"/>
          </ac:graphicFrameMkLst>
        </pc:graphicFrameChg>
        <pc:picChg chg="add mod modCrop">
          <ac:chgData name="Christian Müller" userId="0556e9a7-0db8-4be3-87d5-2b01f838c45f" providerId="ADAL" clId="{C1BE1545-89AD-4D51-9B32-C8C447F596B0}" dt="2023-03-17T09:15:56.044" v="568" actId="14100"/>
          <ac:picMkLst>
            <pc:docMk/>
            <pc:sldMk cId="1575119722" sldId="592"/>
            <ac:picMk id="3" creationId="{A62BEF4F-01BE-5210-E6A3-BAFC75E54E87}"/>
          </ac:picMkLst>
        </pc:picChg>
      </pc:sldChg>
      <pc:sldChg chg="addSp modSp new mod ord">
        <pc:chgData name="Christian Müller" userId="0556e9a7-0db8-4be3-87d5-2b01f838c45f" providerId="ADAL" clId="{C1BE1545-89AD-4D51-9B32-C8C447F596B0}" dt="2023-03-17T09:33:53.348" v="865" actId="1076"/>
        <pc:sldMkLst>
          <pc:docMk/>
          <pc:sldMk cId="2384395813" sldId="593"/>
        </pc:sldMkLst>
        <pc:spChg chg="add mod">
          <ac:chgData name="Christian Müller" userId="0556e9a7-0db8-4be3-87d5-2b01f838c45f" providerId="ADAL" clId="{C1BE1545-89AD-4D51-9B32-C8C447F596B0}" dt="2023-03-17T09:33:53.348" v="865" actId="1076"/>
          <ac:spMkLst>
            <pc:docMk/>
            <pc:sldMk cId="2384395813" sldId="593"/>
            <ac:spMk id="6" creationId="{91F6332B-9634-021B-19C4-6B66A0A72C3C}"/>
          </ac:spMkLst>
        </pc:spChg>
        <pc:picChg chg="add mod">
          <ac:chgData name="Christian Müller" userId="0556e9a7-0db8-4be3-87d5-2b01f838c45f" providerId="ADAL" clId="{C1BE1545-89AD-4D51-9B32-C8C447F596B0}" dt="2023-03-17T09:26:49.803" v="579"/>
          <ac:picMkLst>
            <pc:docMk/>
            <pc:sldMk cId="2384395813" sldId="593"/>
            <ac:picMk id="5" creationId="{5113C7F6-4087-28BD-AE66-110A70B82958}"/>
          </ac:picMkLst>
        </pc:picChg>
      </pc:sldChg>
      <pc:sldChg chg="addSp delSp modSp new mod">
        <pc:chgData name="Christian Müller" userId="0556e9a7-0db8-4be3-87d5-2b01f838c45f" providerId="ADAL" clId="{C1BE1545-89AD-4D51-9B32-C8C447F596B0}" dt="2023-03-17T09:31:37.306" v="705" actId="113"/>
        <pc:sldMkLst>
          <pc:docMk/>
          <pc:sldMk cId="2721512085" sldId="594"/>
        </pc:sldMkLst>
        <pc:spChg chg="del mod">
          <ac:chgData name="Christian Müller" userId="0556e9a7-0db8-4be3-87d5-2b01f838c45f" providerId="ADAL" clId="{C1BE1545-89AD-4D51-9B32-C8C447F596B0}" dt="2023-03-17T09:30:04.513" v="663" actId="478"/>
          <ac:spMkLst>
            <pc:docMk/>
            <pc:sldMk cId="2721512085" sldId="594"/>
            <ac:spMk id="2" creationId="{040C204A-C94C-E8F3-57D6-273F1E6CBA62}"/>
          </ac:spMkLst>
        </pc:spChg>
        <pc:spChg chg="del">
          <ac:chgData name="Christian Müller" userId="0556e9a7-0db8-4be3-87d5-2b01f838c45f" providerId="ADAL" clId="{C1BE1545-89AD-4D51-9B32-C8C447F596B0}" dt="2023-03-17T09:29:37.412" v="655"/>
          <ac:spMkLst>
            <pc:docMk/>
            <pc:sldMk cId="2721512085" sldId="594"/>
            <ac:spMk id="3" creationId="{D350D35B-414E-710B-E7A7-E160BC66B444}"/>
          </ac:spMkLst>
        </pc:spChg>
        <pc:spChg chg="del">
          <ac:chgData name="Christian Müller" userId="0556e9a7-0db8-4be3-87d5-2b01f838c45f" providerId="ADAL" clId="{C1BE1545-89AD-4D51-9B32-C8C447F596B0}" dt="2023-03-17T09:30:05.481" v="664" actId="478"/>
          <ac:spMkLst>
            <pc:docMk/>
            <pc:sldMk cId="2721512085" sldId="594"/>
            <ac:spMk id="4" creationId="{685728BF-29EF-D565-8757-4AE83180CACA}"/>
          </ac:spMkLst>
        </pc:spChg>
        <pc:spChg chg="add mod">
          <ac:chgData name="Christian Müller" userId="0556e9a7-0db8-4be3-87d5-2b01f838c45f" providerId="ADAL" clId="{C1BE1545-89AD-4D51-9B32-C8C447F596B0}" dt="2023-03-17T09:31:37.306" v="705" actId="113"/>
          <ac:spMkLst>
            <pc:docMk/>
            <pc:sldMk cId="2721512085" sldId="594"/>
            <ac:spMk id="7" creationId="{DB7D8EBE-3F36-4CD0-F3F9-973F0D1619F0}"/>
          </ac:spMkLst>
        </pc:spChg>
        <pc:picChg chg="add mod">
          <ac:chgData name="Christian Müller" userId="0556e9a7-0db8-4be3-87d5-2b01f838c45f" providerId="ADAL" clId="{C1BE1545-89AD-4D51-9B32-C8C447F596B0}" dt="2023-03-17T09:30:12.618" v="665" actId="1076"/>
          <ac:picMkLst>
            <pc:docMk/>
            <pc:sldMk cId="2721512085" sldId="594"/>
            <ac:picMk id="6" creationId="{A0EE5C74-CABC-031A-2B45-AE07AE2CD31C}"/>
          </ac:picMkLst>
        </pc:picChg>
      </pc:sldChg>
    </pc:docChg>
  </pc:docChgLst>
  <pc:docChgLst>
    <pc:chgData name="Bernd Kanwischer" userId="S::bernd.kanwischer@bund.feg.de::d9e47333-3572-44c3-9068-a08e71e7d51d" providerId="AD" clId="Web-{B275E2CD-3CBB-E3F4-4AB6-90E3D7B94A90}"/>
    <pc:docChg chg="modSld">
      <pc:chgData name="Bernd Kanwischer" userId="S::bernd.kanwischer@bund.feg.de::d9e47333-3572-44c3-9068-a08e71e7d51d" providerId="AD" clId="Web-{B275E2CD-3CBB-E3F4-4AB6-90E3D7B94A90}" dt="2023-10-19T14:31:19.011" v="8" actId="20577"/>
      <pc:docMkLst>
        <pc:docMk/>
      </pc:docMkLst>
      <pc:sldChg chg="modSp">
        <pc:chgData name="Bernd Kanwischer" userId="S::bernd.kanwischer@bund.feg.de::d9e47333-3572-44c3-9068-a08e71e7d51d" providerId="AD" clId="Web-{B275E2CD-3CBB-E3F4-4AB6-90E3D7B94A90}" dt="2023-10-19T14:31:19.011" v="8" actId="20577"/>
        <pc:sldMkLst>
          <pc:docMk/>
          <pc:sldMk cId="765725181" sldId="595"/>
        </pc:sldMkLst>
        <pc:graphicFrameChg chg="modGraphic">
          <ac:chgData name="Bernd Kanwischer" userId="S::bernd.kanwischer@bund.feg.de::d9e47333-3572-44c3-9068-a08e71e7d51d" providerId="AD" clId="Web-{B275E2CD-3CBB-E3F4-4AB6-90E3D7B94A90}" dt="2023-10-19T14:31:19.011" v="8" actId="20577"/>
          <ac:graphicFrameMkLst>
            <pc:docMk/>
            <pc:sldMk cId="765725181" sldId="595"/>
            <ac:graphicFrameMk id="11" creationId="{F5351985-3F79-5E89-5788-D9C1AAFB0AAB}"/>
          </ac:graphicFrameMkLst>
        </pc:graphicFrameChg>
      </pc:sldChg>
    </pc:docChg>
  </pc:docChgLst>
  <pc:docChgLst>
    <pc:chgData name="Bernd Kanwischer" userId="d9e47333-3572-44c3-9068-a08e71e7d51d" providerId="ADAL" clId="{6AC7DE72-5EFC-487B-A8C0-69F086F755AA}"/>
    <pc:docChg chg="addSld modSld sldOrd">
      <pc:chgData name="Bernd Kanwischer" userId="d9e47333-3572-44c3-9068-a08e71e7d51d" providerId="ADAL" clId="{6AC7DE72-5EFC-487B-A8C0-69F086F755AA}" dt="2023-10-19T14:54:44.791" v="189" actId="20577"/>
      <pc:docMkLst>
        <pc:docMk/>
      </pc:docMkLst>
      <pc:sldChg chg="modSp ord">
        <pc:chgData name="Bernd Kanwischer" userId="d9e47333-3572-44c3-9068-a08e71e7d51d" providerId="ADAL" clId="{6AC7DE72-5EFC-487B-A8C0-69F086F755AA}" dt="2023-10-19T14:37:53.796" v="131" actId="20577"/>
        <pc:sldMkLst>
          <pc:docMk/>
          <pc:sldMk cId="765725181" sldId="595"/>
        </pc:sldMkLst>
        <pc:graphicFrameChg chg="mod">
          <ac:chgData name="Bernd Kanwischer" userId="d9e47333-3572-44c3-9068-a08e71e7d51d" providerId="ADAL" clId="{6AC7DE72-5EFC-487B-A8C0-69F086F755AA}" dt="2023-10-19T14:37:53.796" v="131" actId="20577"/>
          <ac:graphicFrameMkLst>
            <pc:docMk/>
            <pc:sldMk cId="765725181" sldId="595"/>
            <ac:graphicFrameMk id="11" creationId="{F5351985-3F79-5E89-5788-D9C1AAFB0AAB}"/>
          </ac:graphicFrameMkLst>
        </pc:graphicFrameChg>
      </pc:sldChg>
      <pc:sldChg chg="modSp mod">
        <pc:chgData name="Bernd Kanwischer" userId="d9e47333-3572-44c3-9068-a08e71e7d51d" providerId="ADAL" clId="{6AC7DE72-5EFC-487B-A8C0-69F086F755AA}" dt="2023-10-19T14:35:07.705" v="56" actId="20577"/>
        <pc:sldMkLst>
          <pc:docMk/>
          <pc:sldMk cId="2250468824" sldId="599"/>
        </pc:sldMkLst>
        <pc:spChg chg="mod">
          <ac:chgData name="Bernd Kanwischer" userId="d9e47333-3572-44c3-9068-a08e71e7d51d" providerId="ADAL" clId="{6AC7DE72-5EFC-487B-A8C0-69F086F755AA}" dt="2023-10-19T14:35:07.705" v="56" actId="20577"/>
          <ac:spMkLst>
            <pc:docMk/>
            <pc:sldMk cId="2250468824" sldId="599"/>
            <ac:spMk id="4" creationId="{2B8CE29D-CF8F-E4E8-4DA6-F7122BE3B1D0}"/>
          </ac:spMkLst>
        </pc:spChg>
      </pc:sldChg>
      <pc:sldChg chg="modSp mod">
        <pc:chgData name="Bernd Kanwischer" userId="d9e47333-3572-44c3-9068-a08e71e7d51d" providerId="ADAL" clId="{6AC7DE72-5EFC-487B-A8C0-69F086F755AA}" dt="2023-10-19T14:54:44.791" v="189" actId="20577"/>
        <pc:sldMkLst>
          <pc:docMk/>
          <pc:sldMk cId="1108369020" sldId="601"/>
        </pc:sldMkLst>
        <pc:spChg chg="mod">
          <ac:chgData name="Bernd Kanwischer" userId="d9e47333-3572-44c3-9068-a08e71e7d51d" providerId="ADAL" clId="{6AC7DE72-5EFC-487B-A8C0-69F086F755AA}" dt="2023-10-19T14:54:44.791" v="189" actId="20577"/>
          <ac:spMkLst>
            <pc:docMk/>
            <pc:sldMk cId="1108369020" sldId="601"/>
            <ac:spMk id="2" creationId="{1E651497-4E80-2176-45CB-987A781F6874}"/>
          </ac:spMkLst>
        </pc:spChg>
      </pc:sldChg>
      <pc:sldChg chg="modSp mod">
        <pc:chgData name="Bernd Kanwischer" userId="d9e47333-3572-44c3-9068-a08e71e7d51d" providerId="ADAL" clId="{6AC7DE72-5EFC-487B-A8C0-69F086F755AA}" dt="2023-10-19T14:34:53.662" v="39" actId="255"/>
        <pc:sldMkLst>
          <pc:docMk/>
          <pc:sldMk cId="691467485" sldId="602"/>
        </pc:sldMkLst>
        <pc:spChg chg="mod">
          <ac:chgData name="Bernd Kanwischer" userId="d9e47333-3572-44c3-9068-a08e71e7d51d" providerId="ADAL" clId="{6AC7DE72-5EFC-487B-A8C0-69F086F755AA}" dt="2023-10-19T14:34:53.662" v="39" actId="255"/>
          <ac:spMkLst>
            <pc:docMk/>
            <pc:sldMk cId="691467485" sldId="602"/>
            <ac:spMk id="2" creationId="{AC78020E-3083-6E04-6B44-5E636C50A2A6}"/>
          </ac:spMkLst>
        </pc:spChg>
      </pc:sldChg>
      <pc:sldChg chg="modSp mod ord">
        <pc:chgData name="Bernd Kanwischer" userId="d9e47333-3572-44c3-9068-a08e71e7d51d" providerId="ADAL" clId="{6AC7DE72-5EFC-487B-A8C0-69F086F755AA}" dt="2023-10-19T14:37:04.638" v="126" actId="255"/>
        <pc:sldMkLst>
          <pc:docMk/>
          <pc:sldMk cId="3483574150" sldId="603"/>
        </pc:sldMkLst>
        <pc:spChg chg="mod">
          <ac:chgData name="Bernd Kanwischer" userId="d9e47333-3572-44c3-9068-a08e71e7d51d" providerId="ADAL" clId="{6AC7DE72-5EFC-487B-A8C0-69F086F755AA}" dt="2023-10-19T14:33:25.609" v="28" actId="20577"/>
          <ac:spMkLst>
            <pc:docMk/>
            <pc:sldMk cId="3483574150" sldId="603"/>
            <ac:spMk id="4" creationId="{2B8CE29D-CF8F-E4E8-4DA6-F7122BE3B1D0}"/>
          </ac:spMkLst>
        </pc:spChg>
        <pc:spChg chg="mod">
          <ac:chgData name="Bernd Kanwischer" userId="d9e47333-3572-44c3-9068-a08e71e7d51d" providerId="ADAL" clId="{6AC7DE72-5EFC-487B-A8C0-69F086F755AA}" dt="2023-10-19T14:37:04.638" v="126" actId="255"/>
          <ac:spMkLst>
            <pc:docMk/>
            <pc:sldMk cId="3483574150" sldId="603"/>
            <ac:spMk id="5" creationId="{F27980F5-8CF9-6A6C-2CDC-6763D2694221}"/>
          </ac:spMkLst>
        </pc:spChg>
      </pc:sldChg>
      <pc:sldChg chg="modSp add mod ord">
        <pc:chgData name="Bernd Kanwischer" userId="d9e47333-3572-44c3-9068-a08e71e7d51d" providerId="ADAL" clId="{6AC7DE72-5EFC-487B-A8C0-69F086F755AA}" dt="2023-10-19T14:37:10.679" v="128"/>
        <pc:sldMkLst>
          <pc:docMk/>
          <pc:sldMk cId="2634173347" sldId="604"/>
        </pc:sldMkLst>
        <pc:spChg chg="mod">
          <ac:chgData name="Bernd Kanwischer" userId="d9e47333-3572-44c3-9068-a08e71e7d51d" providerId="ADAL" clId="{6AC7DE72-5EFC-487B-A8C0-69F086F755AA}" dt="2023-10-19T14:36:57.339" v="125" actId="255"/>
          <ac:spMkLst>
            <pc:docMk/>
            <pc:sldMk cId="2634173347" sldId="604"/>
            <ac:spMk id="5" creationId="{F27980F5-8CF9-6A6C-2CDC-6763D2694221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D7A1AD-1035-44D2-87CB-02D8A48A8DB3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03400CE1-C944-4ABD-9C2B-2F1CAFE30372}">
      <dgm:prSet phldrT="[Text]"/>
      <dgm:spPr/>
      <dgm:t>
        <a:bodyPr/>
        <a:lstStyle/>
        <a:p>
          <a:r>
            <a:rPr lang="de-DE" dirty="0"/>
            <a:t>Hingabe an Jesus</a:t>
          </a:r>
        </a:p>
      </dgm:t>
    </dgm:pt>
    <dgm:pt modelId="{190A2E12-B12D-4504-9BBC-A17AA79850EE}" type="parTrans" cxnId="{A2FC6644-2DF4-4942-BD0D-34A8141ED9FF}">
      <dgm:prSet/>
      <dgm:spPr/>
      <dgm:t>
        <a:bodyPr/>
        <a:lstStyle/>
        <a:p>
          <a:endParaRPr lang="de-DE"/>
        </a:p>
      </dgm:t>
    </dgm:pt>
    <dgm:pt modelId="{474227C3-C7A3-4253-87CA-953282B5D8B7}" type="sibTrans" cxnId="{A2FC6644-2DF4-4942-BD0D-34A8141ED9FF}">
      <dgm:prSet/>
      <dgm:spPr/>
      <dgm:t>
        <a:bodyPr/>
        <a:lstStyle/>
        <a:p>
          <a:endParaRPr lang="de-DE"/>
        </a:p>
      </dgm:t>
    </dgm:pt>
    <dgm:pt modelId="{BA7F3BA2-D724-45EF-9C70-FA0DE9BB5841}">
      <dgm:prSet phldrT="[Text]"/>
      <dgm:spPr/>
      <dgm:t>
        <a:bodyPr/>
        <a:lstStyle/>
        <a:p>
          <a:r>
            <a:rPr lang="de-DE" dirty="0"/>
            <a:t>Frei werden</a:t>
          </a:r>
        </a:p>
      </dgm:t>
    </dgm:pt>
    <dgm:pt modelId="{65D07BD9-F686-45D8-AB39-B55BF8B4FC9B}" type="parTrans" cxnId="{0634BB5C-0057-45CE-B5EE-CE47F9273208}">
      <dgm:prSet/>
      <dgm:spPr/>
      <dgm:t>
        <a:bodyPr/>
        <a:lstStyle/>
        <a:p>
          <a:endParaRPr lang="de-DE"/>
        </a:p>
      </dgm:t>
    </dgm:pt>
    <dgm:pt modelId="{E41C9D39-6E39-4793-8B57-5D38523776A7}" type="sibTrans" cxnId="{0634BB5C-0057-45CE-B5EE-CE47F9273208}">
      <dgm:prSet/>
      <dgm:spPr/>
      <dgm:t>
        <a:bodyPr/>
        <a:lstStyle/>
        <a:p>
          <a:endParaRPr lang="de-DE"/>
        </a:p>
      </dgm:t>
    </dgm:pt>
    <dgm:pt modelId="{3C4FC49B-591E-4189-BE59-E7AD949E720A}">
      <dgm:prSet phldrT="[Text]"/>
      <dgm:spPr/>
      <dgm:t>
        <a:bodyPr/>
        <a:lstStyle/>
        <a:p>
          <a:r>
            <a:rPr lang="de-DE" dirty="0"/>
            <a:t>Empfangen und Weitergeben</a:t>
          </a:r>
        </a:p>
      </dgm:t>
    </dgm:pt>
    <dgm:pt modelId="{36E67337-4BE5-4564-82C3-E7EF77C896C8}" type="parTrans" cxnId="{E9F19791-9840-4BF4-80DC-42B8B2CAFE4E}">
      <dgm:prSet/>
      <dgm:spPr/>
      <dgm:t>
        <a:bodyPr/>
        <a:lstStyle/>
        <a:p>
          <a:endParaRPr lang="de-DE"/>
        </a:p>
      </dgm:t>
    </dgm:pt>
    <dgm:pt modelId="{CA3E128A-0EA2-40DD-9F6A-8943C09F6964}" type="sibTrans" cxnId="{E9F19791-9840-4BF4-80DC-42B8B2CAFE4E}">
      <dgm:prSet/>
      <dgm:spPr/>
      <dgm:t>
        <a:bodyPr/>
        <a:lstStyle/>
        <a:p>
          <a:endParaRPr lang="de-DE"/>
        </a:p>
      </dgm:t>
    </dgm:pt>
    <dgm:pt modelId="{5E7C8168-FA02-445E-B58C-D88759672444}">
      <dgm:prSet phldrT="[Text]"/>
      <dgm:spPr/>
      <dgm:t>
        <a:bodyPr/>
        <a:lstStyle/>
        <a:p>
          <a:r>
            <a:rPr lang="de-DE" dirty="0"/>
            <a:t>Nähe zu Jesus pflegen</a:t>
          </a:r>
        </a:p>
      </dgm:t>
    </dgm:pt>
    <dgm:pt modelId="{F2C438B0-CDD7-4070-AABB-BDEF5525CFA5}" type="parTrans" cxnId="{D9D780C2-92DA-4132-BD0F-2D7C49EAAD6D}">
      <dgm:prSet/>
      <dgm:spPr/>
      <dgm:t>
        <a:bodyPr/>
        <a:lstStyle/>
        <a:p>
          <a:endParaRPr lang="de-DE"/>
        </a:p>
      </dgm:t>
    </dgm:pt>
    <dgm:pt modelId="{18EF2C21-58AB-4D5F-88AF-AEC9167642A9}" type="sibTrans" cxnId="{D9D780C2-92DA-4132-BD0F-2D7C49EAAD6D}">
      <dgm:prSet/>
      <dgm:spPr/>
      <dgm:t>
        <a:bodyPr/>
        <a:lstStyle/>
        <a:p>
          <a:endParaRPr lang="de-DE"/>
        </a:p>
      </dgm:t>
    </dgm:pt>
    <dgm:pt modelId="{560DEECE-07CB-45A3-B917-A7434971CF6E}">
      <dgm:prSet phldrT="[Text]"/>
      <dgm:spPr/>
      <dgm:t>
        <a:bodyPr/>
        <a:lstStyle/>
        <a:p>
          <a:r>
            <a:rPr lang="de-DE" dirty="0"/>
            <a:t>Dein Thema Identifizieren</a:t>
          </a:r>
        </a:p>
      </dgm:t>
    </dgm:pt>
    <dgm:pt modelId="{250BEEC4-8129-4B14-A56C-0F5A426FCD97}" type="parTrans" cxnId="{E1E42A10-97B2-47E3-9735-E18D62C2AFA5}">
      <dgm:prSet/>
      <dgm:spPr/>
      <dgm:t>
        <a:bodyPr/>
        <a:lstStyle/>
        <a:p>
          <a:endParaRPr lang="de-DE"/>
        </a:p>
      </dgm:t>
    </dgm:pt>
    <dgm:pt modelId="{85C7D9DB-807E-4F5F-BC13-B37F48997C81}" type="sibTrans" cxnId="{E1E42A10-97B2-47E3-9735-E18D62C2AFA5}">
      <dgm:prSet/>
      <dgm:spPr/>
      <dgm:t>
        <a:bodyPr/>
        <a:lstStyle/>
        <a:p>
          <a:endParaRPr lang="de-DE"/>
        </a:p>
      </dgm:t>
    </dgm:pt>
    <dgm:pt modelId="{F47F1D0D-47A0-42BA-985A-04BEB5D5F282}" type="pres">
      <dgm:prSet presAssocID="{F7D7A1AD-1035-44D2-87CB-02D8A48A8DB3}" presName="arrowDiagram" presStyleCnt="0">
        <dgm:presLayoutVars>
          <dgm:chMax val="5"/>
          <dgm:dir/>
          <dgm:resizeHandles val="exact"/>
        </dgm:presLayoutVars>
      </dgm:prSet>
      <dgm:spPr/>
    </dgm:pt>
    <dgm:pt modelId="{7C48C57C-2885-4304-8E23-705EC357110B}" type="pres">
      <dgm:prSet presAssocID="{F7D7A1AD-1035-44D2-87CB-02D8A48A8DB3}" presName="arrow" presStyleLbl="bgShp" presStyleIdx="0" presStyleCnt="1"/>
      <dgm:spPr/>
    </dgm:pt>
    <dgm:pt modelId="{CE903DA8-880B-4CE4-B4A8-12B3DAF41FEF}" type="pres">
      <dgm:prSet presAssocID="{F7D7A1AD-1035-44D2-87CB-02D8A48A8DB3}" presName="arrowDiagram5" presStyleCnt="0"/>
      <dgm:spPr/>
    </dgm:pt>
    <dgm:pt modelId="{4180D85B-0547-4591-8327-2DB8890ECE9A}" type="pres">
      <dgm:prSet presAssocID="{03400CE1-C944-4ABD-9C2B-2F1CAFE30372}" presName="bullet5a" presStyleLbl="node1" presStyleIdx="0" presStyleCnt="5"/>
      <dgm:spPr/>
    </dgm:pt>
    <dgm:pt modelId="{A91A2B45-58D7-4A4F-9286-B75809479489}" type="pres">
      <dgm:prSet presAssocID="{03400CE1-C944-4ABD-9C2B-2F1CAFE30372}" presName="textBox5a" presStyleLbl="revTx" presStyleIdx="0" presStyleCnt="5">
        <dgm:presLayoutVars>
          <dgm:bulletEnabled val="1"/>
        </dgm:presLayoutVars>
      </dgm:prSet>
      <dgm:spPr/>
    </dgm:pt>
    <dgm:pt modelId="{3C2D5E3D-9EC3-4F68-819E-AB7AB5A9DB2C}" type="pres">
      <dgm:prSet presAssocID="{BA7F3BA2-D724-45EF-9C70-FA0DE9BB5841}" presName="bullet5b" presStyleLbl="node1" presStyleIdx="1" presStyleCnt="5" custLinFactNeighborX="-84587" custLinFactNeighborY="68118"/>
      <dgm:spPr/>
    </dgm:pt>
    <dgm:pt modelId="{2B8C05BF-86A9-4A70-B1E8-F19E150FE8F8}" type="pres">
      <dgm:prSet presAssocID="{BA7F3BA2-D724-45EF-9C70-FA0DE9BB5841}" presName="textBox5b" presStyleLbl="revTx" presStyleIdx="1" presStyleCnt="5" custLinFactNeighborX="-8998" custLinFactNeighborY="12489">
        <dgm:presLayoutVars>
          <dgm:bulletEnabled val="1"/>
        </dgm:presLayoutVars>
      </dgm:prSet>
      <dgm:spPr/>
    </dgm:pt>
    <dgm:pt modelId="{0F041AD5-AC71-4797-B5C3-6028C055499D}" type="pres">
      <dgm:prSet presAssocID="{3C4FC49B-591E-4189-BE59-E7AD949E720A}" presName="bullet5c" presStyleLbl="node1" presStyleIdx="2" presStyleCnt="5" custLinFactX="-69173" custLinFactNeighborX="-100000" custLinFactNeighborY="80729"/>
      <dgm:spPr/>
    </dgm:pt>
    <dgm:pt modelId="{2EFD7A1A-5B1B-49D4-98C3-11E2C952E0F1}" type="pres">
      <dgm:prSet presAssocID="{3C4FC49B-591E-4189-BE59-E7AD949E720A}" presName="textBox5c" presStyleLbl="revTx" presStyleIdx="2" presStyleCnt="5" custScaleX="209081" custLinFactNeighborX="17531" custLinFactNeighborY="8815">
        <dgm:presLayoutVars>
          <dgm:bulletEnabled val="1"/>
        </dgm:presLayoutVars>
      </dgm:prSet>
      <dgm:spPr/>
    </dgm:pt>
    <dgm:pt modelId="{4E10741B-ECD6-4890-AB76-64B9E772DB64}" type="pres">
      <dgm:prSet presAssocID="{5E7C8168-FA02-445E-B58C-D88759672444}" presName="bullet5d" presStyleLbl="node1" presStyleIdx="3" presStyleCnt="5" custLinFactX="-89182" custLinFactNeighborX="-100000" custLinFactNeighborY="54572"/>
      <dgm:spPr/>
    </dgm:pt>
    <dgm:pt modelId="{BF1141B4-C26B-4142-A618-A6E526AA60B7}" type="pres">
      <dgm:prSet presAssocID="{5E7C8168-FA02-445E-B58C-D88759672444}" presName="textBox5d" presStyleLbl="revTx" presStyleIdx="3" presStyleCnt="5" custLinFactNeighborX="-45113" custLinFactNeighborY="-2383">
        <dgm:presLayoutVars>
          <dgm:bulletEnabled val="1"/>
        </dgm:presLayoutVars>
      </dgm:prSet>
      <dgm:spPr/>
    </dgm:pt>
    <dgm:pt modelId="{080E8840-6CA6-4C72-B03E-9479FF5DBF80}" type="pres">
      <dgm:prSet presAssocID="{560DEECE-07CB-45A3-B917-A7434971CF6E}" presName="bullet5e" presStyleLbl="node1" presStyleIdx="4" presStyleCnt="5" custLinFactNeighborX="-84230" custLinFactNeighborY="18801"/>
      <dgm:spPr/>
    </dgm:pt>
    <dgm:pt modelId="{73826DCA-438A-4CDF-B9C5-AA16D3257665}" type="pres">
      <dgm:prSet presAssocID="{560DEECE-07CB-45A3-B917-A7434971CF6E}" presName="textBox5e" presStyleLbl="revTx" presStyleIdx="4" presStyleCnt="5" custLinFactNeighborX="-29323" custLinFactNeighborY="5394">
        <dgm:presLayoutVars>
          <dgm:bulletEnabled val="1"/>
        </dgm:presLayoutVars>
      </dgm:prSet>
      <dgm:spPr/>
    </dgm:pt>
  </dgm:ptLst>
  <dgm:cxnLst>
    <dgm:cxn modelId="{E1E42A10-97B2-47E3-9735-E18D62C2AFA5}" srcId="{F7D7A1AD-1035-44D2-87CB-02D8A48A8DB3}" destId="{560DEECE-07CB-45A3-B917-A7434971CF6E}" srcOrd="4" destOrd="0" parTransId="{250BEEC4-8129-4B14-A56C-0F5A426FCD97}" sibTransId="{85C7D9DB-807E-4F5F-BC13-B37F48997C81}"/>
    <dgm:cxn modelId="{50077517-EE5B-42C3-BA92-15654E5059FC}" type="presOf" srcId="{BA7F3BA2-D724-45EF-9C70-FA0DE9BB5841}" destId="{2B8C05BF-86A9-4A70-B1E8-F19E150FE8F8}" srcOrd="0" destOrd="0" presId="urn:microsoft.com/office/officeart/2005/8/layout/arrow2"/>
    <dgm:cxn modelId="{0634BB5C-0057-45CE-B5EE-CE47F9273208}" srcId="{F7D7A1AD-1035-44D2-87CB-02D8A48A8DB3}" destId="{BA7F3BA2-D724-45EF-9C70-FA0DE9BB5841}" srcOrd="1" destOrd="0" parTransId="{65D07BD9-F686-45D8-AB39-B55BF8B4FC9B}" sibTransId="{E41C9D39-6E39-4793-8B57-5D38523776A7}"/>
    <dgm:cxn modelId="{A2FC6644-2DF4-4942-BD0D-34A8141ED9FF}" srcId="{F7D7A1AD-1035-44D2-87CB-02D8A48A8DB3}" destId="{03400CE1-C944-4ABD-9C2B-2F1CAFE30372}" srcOrd="0" destOrd="0" parTransId="{190A2E12-B12D-4504-9BBC-A17AA79850EE}" sibTransId="{474227C3-C7A3-4253-87CA-953282B5D8B7}"/>
    <dgm:cxn modelId="{D1D5EC65-B3B4-4BC5-8A9F-43C56057CD57}" type="presOf" srcId="{03400CE1-C944-4ABD-9C2B-2F1CAFE30372}" destId="{A91A2B45-58D7-4A4F-9286-B75809479489}" srcOrd="0" destOrd="0" presId="urn:microsoft.com/office/officeart/2005/8/layout/arrow2"/>
    <dgm:cxn modelId="{CA24E046-95ED-49A0-9062-8C913CD900AD}" type="presOf" srcId="{5E7C8168-FA02-445E-B58C-D88759672444}" destId="{BF1141B4-C26B-4142-A618-A6E526AA60B7}" srcOrd="0" destOrd="0" presId="urn:microsoft.com/office/officeart/2005/8/layout/arrow2"/>
    <dgm:cxn modelId="{AD932E69-BC6A-4B19-9B07-AC21AE65DC60}" type="presOf" srcId="{560DEECE-07CB-45A3-B917-A7434971CF6E}" destId="{73826DCA-438A-4CDF-B9C5-AA16D3257665}" srcOrd="0" destOrd="0" presId="urn:microsoft.com/office/officeart/2005/8/layout/arrow2"/>
    <dgm:cxn modelId="{54271B82-17BD-480E-B885-F643D58495AD}" type="presOf" srcId="{3C4FC49B-591E-4189-BE59-E7AD949E720A}" destId="{2EFD7A1A-5B1B-49D4-98C3-11E2C952E0F1}" srcOrd="0" destOrd="0" presId="urn:microsoft.com/office/officeart/2005/8/layout/arrow2"/>
    <dgm:cxn modelId="{E9F19791-9840-4BF4-80DC-42B8B2CAFE4E}" srcId="{F7D7A1AD-1035-44D2-87CB-02D8A48A8DB3}" destId="{3C4FC49B-591E-4189-BE59-E7AD949E720A}" srcOrd="2" destOrd="0" parTransId="{36E67337-4BE5-4564-82C3-E7EF77C896C8}" sibTransId="{CA3E128A-0EA2-40DD-9F6A-8943C09F6964}"/>
    <dgm:cxn modelId="{42D155A4-9B52-412F-930F-B2F2E28D286F}" type="presOf" srcId="{F7D7A1AD-1035-44D2-87CB-02D8A48A8DB3}" destId="{F47F1D0D-47A0-42BA-985A-04BEB5D5F282}" srcOrd="0" destOrd="0" presId="urn:microsoft.com/office/officeart/2005/8/layout/arrow2"/>
    <dgm:cxn modelId="{D9D780C2-92DA-4132-BD0F-2D7C49EAAD6D}" srcId="{F7D7A1AD-1035-44D2-87CB-02D8A48A8DB3}" destId="{5E7C8168-FA02-445E-B58C-D88759672444}" srcOrd="3" destOrd="0" parTransId="{F2C438B0-CDD7-4070-AABB-BDEF5525CFA5}" sibTransId="{18EF2C21-58AB-4D5F-88AF-AEC9167642A9}"/>
    <dgm:cxn modelId="{4B17EFF3-3EF2-4C7E-A156-5E386CA4CD4D}" type="presParOf" srcId="{F47F1D0D-47A0-42BA-985A-04BEB5D5F282}" destId="{7C48C57C-2885-4304-8E23-705EC357110B}" srcOrd="0" destOrd="0" presId="urn:microsoft.com/office/officeart/2005/8/layout/arrow2"/>
    <dgm:cxn modelId="{6D6FC828-E2E6-47A4-87BC-2A90DEBC6627}" type="presParOf" srcId="{F47F1D0D-47A0-42BA-985A-04BEB5D5F282}" destId="{CE903DA8-880B-4CE4-B4A8-12B3DAF41FEF}" srcOrd="1" destOrd="0" presId="urn:microsoft.com/office/officeart/2005/8/layout/arrow2"/>
    <dgm:cxn modelId="{C4E3677F-C1CA-451C-A3E9-557ABFB2C67F}" type="presParOf" srcId="{CE903DA8-880B-4CE4-B4A8-12B3DAF41FEF}" destId="{4180D85B-0547-4591-8327-2DB8890ECE9A}" srcOrd="0" destOrd="0" presId="urn:microsoft.com/office/officeart/2005/8/layout/arrow2"/>
    <dgm:cxn modelId="{BB40C196-DBAB-4864-BA7D-C6B86D9FDADB}" type="presParOf" srcId="{CE903DA8-880B-4CE4-B4A8-12B3DAF41FEF}" destId="{A91A2B45-58D7-4A4F-9286-B75809479489}" srcOrd="1" destOrd="0" presId="urn:microsoft.com/office/officeart/2005/8/layout/arrow2"/>
    <dgm:cxn modelId="{488F47D0-19C5-4858-A625-17058C9597BC}" type="presParOf" srcId="{CE903DA8-880B-4CE4-B4A8-12B3DAF41FEF}" destId="{3C2D5E3D-9EC3-4F68-819E-AB7AB5A9DB2C}" srcOrd="2" destOrd="0" presId="urn:microsoft.com/office/officeart/2005/8/layout/arrow2"/>
    <dgm:cxn modelId="{593CE126-2983-4B9C-8F21-7E31B625FC1D}" type="presParOf" srcId="{CE903DA8-880B-4CE4-B4A8-12B3DAF41FEF}" destId="{2B8C05BF-86A9-4A70-B1E8-F19E150FE8F8}" srcOrd="3" destOrd="0" presId="urn:microsoft.com/office/officeart/2005/8/layout/arrow2"/>
    <dgm:cxn modelId="{D94864A7-6641-4BD8-96D0-06F7DF8CA9F5}" type="presParOf" srcId="{CE903DA8-880B-4CE4-B4A8-12B3DAF41FEF}" destId="{0F041AD5-AC71-4797-B5C3-6028C055499D}" srcOrd="4" destOrd="0" presId="urn:microsoft.com/office/officeart/2005/8/layout/arrow2"/>
    <dgm:cxn modelId="{8C4B52A8-F2C6-4B98-85CF-9F8ABBB7171E}" type="presParOf" srcId="{CE903DA8-880B-4CE4-B4A8-12B3DAF41FEF}" destId="{2EFD7A1A-5B1B-49D4-98C3-11E2C952E0F1}" srcOrd="5" destOrd="0" presId="urn:microsoft.com/office/officeart/2005/8/layout/arrow2"/>
    <dgm:cxn modelId="{C7FFBC7D-4000-49B2-A687-1F570317F905}" type="presParOf" srcId="{CE903DA8-880B-4CE4-B4A8-12B3DAF41FEF}" destId="{4E10741B-ECD6-4890-AB76-64B9E772DB64}" srcOrd="6" destOrd="0" presId="urn:microsoft.com/office/officeart/2005/8/layout/arrow2"/>
    <dgm:cxn modelId="{02682585-9AF4-4FD3-B8F2-DF5029CD5283}" type="presParOf" srcId="{CE903DA8-880B-4CE4-B4A8-12B3DAF41FEF}" destId="{BF1141B4-C26B-4142-A618-A6E526AA60B7}" srcOrd="7" destOrd="0" presId="urn:microsoft.com/office/officeart/2005/8/layout/arrow2"/>
    <dgm:cxn modelId="{6D68CA26-C055-45AE-B612-8D36E87D15FA}" type="presParOf" srcId="{CE903DA8-880B-4CE4-B4A8-12B3DAF41FEF}" destId="{080E8840-6CA6-4C72-B03E-9479FF5DBF80}" srcOrd="8" destOrd="0" presId="urn:microsoft.com/office/officeart/2005/8/layout/arrow2"/>
    <dgm:cxn modelId="{6C60B4F0-7710-4615-88B1-51D59F5E5F26}" type="presParOf" srcId="{CE903DA8-880B-4CE4-B4A8-12B3DAF41FEF}" destId="{73826DCA-438A-4CDF-B9C5-AA16D3257665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48C57C-2885-4304-8E23-705EC357110B}">
      <dsp:nvSpPr>
        <dsp:cNvPr id="0" name=""/>
        <dsp:cNvSpPr/>
      </dsp:nvSpPr>
      <dsp:spPr>
        <a:xfrm>
          <a:off x="0" y="126999"/>
          <a:ext cx="6096000" cy="38100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80D85B-0547-4591-8327-2DB8890ECE9A}">
      <dsp:nvSpPr>
        <dsp:cNvPr id="0" name=""/>
        <dsp:cNvSpPr/>
      </dsp:nvSpPr>
      <dsp:spPr>
        <a:xfrm>
          <a:off x="600456" y="2960116"/>
          <a:ext cx="140208" cy="1402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1A2B45-58D7-4A4F-9286-B75809479489}">
      <dsp:nvSpPr>
        <dsp:cNvPr id="0" name=""/>
        <dsp:cNvSpPr/>
      </dsp:nvSpPr>
      <dsp:spPr>
        <a:xfrm>
          <a:off x="670560" y="3030220"/>
          <a:ext cx="798576" cy="906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293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Hingabe an Jesus</a:t>
          </a:r>
        </a:p>
      </dsp:txBody>
      <dsp:txXfrm>
        <a:off x="670560" y="3030220"/>
        <a:ext cx="798576" cy="906780"/>
      </dsp:txXfrm>
    </dsp:sp>
    <dsp:sp modelId="{3C2D5E3D-9EC3-4F68-819E-AB7AB5A9DB2C}">
      <dsp:nvSpPr>
        <dsp:cNvPr id="0" name=""/>
        <dsp:cNvSpPr/>
      </dsp:nvSpPr>
      <dsp:spPr>
        <a:xfrm>
          <a:off x="1173776" y="2380371"/>
          <a:ext cx="219456" cy="2194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8C05BF-86A9-4A70-B1E8-F19E150FE8F8}">
      <dsp:nvSpPr>
        <dsp:cNvPr id="0" name=""/>
        <dsp:cNvSpPr/>
      </dsp:nvSpPr>
      <dsp:spPr>
        <a:xfrm>
          <a:off x="1378081" y="2467610"/>
          <a:ext cx="1011936" cy="1596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285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Frei werden</a:t>
          </a:r>
        </a:p>
      </dsp:txBody>
      <dsp:txXfrm>
        <a:off x="1378081" y="2467610"/>
        <a:ext cx="1011936" cy="1596390"/>
      </dsp:txXfrm>
    </dsp:sp>
    <dsp:sp modelId="{0F041AD5-AC71-4797-B5C3-6028C055499D}">
      <dsp:nvSpPr>
        <dsp:cNvPr id="0" name=""/>
        <dsp:cNvSpPr/>
      </dsp:nvSpPr>
      <dsp:spPr>
        <a:xfrm>
          <a:off x="1839754" y="1885695"/>
          <a:ext cx="292608" cy="2926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FD7A1A-5B1B-49D4-98C3-11E2C952E0F1}">
      <dsp:nvSpPr>
        <dsp:cNvPr id="0" name=""/>
        <dsp:cNvSpPr/>
      </dsp:nvSpPr>
      <dsp:spPr>
        <a:xfrm>
          <a:off x="2045644" y="1922779"/>
          <a:ext cx="2459896" cy="2141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047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Empfangen und Weitergeben</a:t>
          </a:r>
        </a:p>
      </dsp:txBody>
      <dsp:txXfrm>
        <a:off x="2045644" y="1922779"/>
        <a:ext cx="2459896" cy="2141220"/>
      </dsp:txXfrm>
    </dsp:sp>
    <dsp:sp modelId="{4E10741B-ECD6-4890-AB76-64B9E772DB64}">
      <dsp:nvSpPr>
        <dsp:cNvPr id="0" name=""/>
        <dsp:cNvSpPr/>
      </dsp:nvSpPr>
      <dsp:spPr>
        <a:xfrm>
          <a:off x="2753606" y="1401579"/>
          <a:ext cx="377952" cy="3779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141B4-C26B-4142-A618-A6E526AA60B7}">
      <dsp:nvSpPr>
        <dsp:cNvPr id="0" name=""/>
        <dsp:cNvSpPr/>
      </dsp:nvSpPr>
      <dsp:spPr>
        <a:xfrm>
          <a:off x="3107582" y="1323469"/>
          <a:ext cx="1219200" cy="2552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0269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Nähe zu Jesus pflegen</a:t>
          </a:r>
        </a:p>
      </dsp:txBody>
      <dsp:txXfrm>
        <a:off x="3107582" y="1323469"/>
        <a:ext cx="1219200" cy="2552700"/>
      </dsp:txXfrm>
    </dsp:sp>
    <dsp:sp modelId="{080E8840-6CA6-4C72-B03E-9479FF5DBF80}">
      <dsp:nvSpPr>
        <dsp:cNvPr id="0" name=""/>
        <dsp:cNvSpPr/>
      </dsp:nvSpPr>
      <dsp:spPr>
        <a:xfrm>
          <a:off x="4230369" y="982590"/>
          <a:ext cx="481584" cy="4815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826DCA-438A-4CDF-B9C5-AA16D3257665}">
      <dsp:nvSpPr>
        <dsp:cNvPr id="0" name=""/>
        <dsp:cNvSpPr/>
      </dsp:nvSpPr>
      <dsp:spPr>
        <a:xfrm>
          <a:off x="4519293" y="1259839"/>
          <a:ext cx="1219200" cy="2804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181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Dein Thema Identifizieren</a:t>
          </a:r>
        </a:p>
      </dsp:txBody>
      <dsp:txXfrm>
        <a:off x="4519293" y="1259839"/>
        <a:ext cx="1219200" cy="2804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B545678E-B2DF-458B-94D7-3B497A6CEA0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>
              <a:latin typeface="Arial Narrow" panose="020B0606020202030204" pitchFamily="34" charset="0"/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BB0DF42-8EBF-4011-BC5D-EF5E9804E2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3B485-C1CA-4474-8D92-19A98D275C67}" type="datetimeFigureOut">
              <a:rPr lang="de-DE" smtClean="0">
                <a:latin typeface="Arial Narrow" panose="020B0606020202030204" pitchFamily="34" charset="0"/>
              </a:rPr>
              <a:t>31.01.2024</a:t>
            </a:fld>
            <a:endParaRPr lang="de-DE">
              <a:latin typeface="Arial Narrow" panose="020B0606020202030204" pitchFamily="34" charset="0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19A8E69-CCA5-4755-A69C-0FCB0A515C3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>
              <a:latin typeface="Arial Narrow" panose="020B0606020202030204" pitchFamily="34" charset="0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38C5C12-51E7-4AB7-AD25-2F98950C99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1F9B9B-6CBE-4B08-BDFC-2DAF46FEFD2E}" type="slidenum">
              <a:rPr lang="de-DE" smtClean="0">
                <a:latin typeface="Arial Narrow" panose="020B0606020202030204" pitchFamily="34" charset="0"/>
              </a:rPr>
              <a:t>‹Nr.›</a:t>
            </a:fld>
            <a:endParaRPr lang="de-DE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548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 Narrow" panose="020B0606020202030204" pitchFamily="34" charset="0"/>
              </a:defRPr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 Narrow" panose="020B0606020202030204" pitchFamily="34" charset="0"/>
              </a:defRPr>
            </a:lvl1pPr>
          </a:lstStyle>
          <a:p>
            <a:fld id="{20AEF9C4-091E-9A4E-B9E6-E2F0907FFFA0}" type="datetimeFigureOut">
              <a:rPr lang="de-DE" smtClean="0"/>
              <a:pPr/>
              <a:t>31.01.2024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 Narrow" panose="020B0606020202030204" pitchFamily="34" charset="0"/>
              </a:defRPr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 Narrow" panose="020B0606020202030204" pitchFamily="34" charset="0"/>
              </a:defRPr>
            </a:lvl1pPr>
          </a:lstStyle>
          <a:p>
            <a:fld id="{A5933336-D8DE-C148-B1B3-975A94F5189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4573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Ein Bild, das draußen enthält.&#10;&#10;Mit hoher Zuverlässigkeit generierte Beschreibung">
            <a:extLst>
              <a:ext uri="{FF2B5EF4-FFF2-40B4-BE49-F238E27FC236}">
                <a16:creationId xmlns:a16="http://schemas.microsoft.com/office/drawing/2014/main" id="{8AB9CBAA-3640-43C4-B98E-2D05A8D9FD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7062" y="0"/>
            <a:ext cx="1072937" cy="10729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369311"/>
            <a:ext cx="6858000" cy="1790700"/>
          </a:xfrm>
        </p:spPr>
        <p:txBody>
          <a:bodyPr anchor="b">
            <a:noAutofit/>
          </a:bodyPr>
          <a:lstStyle>
            <a:lvl1pPr algn="ctr">
              <a:defRPr sz="4500" b="1" i="0">
                <a:solidFill>
                  <a:schemeClr val="tx1">
                    <a:lumMod val="65000"/>
                    <a:lumOff val="35000"/>
                  </a:schemeClr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r>
              <a:rPr lang="de-DE"/>
              <a:t>FEG-TITELFORMAT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229067"/>
            <a:ext cx="6858000" cy="1241822"/>
          </a:xfrm>
        </p:spPr>
        <p:txBody>
          <a:bodyPr/>
          <a:lstStyle>
            <a:lvl1pPr marL="0" indent="0" algn="ctr">
              <a:buNone/>
              <a:defRPr sz="1800" b="0" i="0">
                <a:solidFill>
                  <a:schemeClr val="bg1">
                    <a:lumMod val="50000"/>
                  </a:schemeClr>
                </a:solidFill>
                <a:latin typeface="Arial Narrow" charset="0"/>
                <a:ea typeface="Arial Narrow" charset="0"/>
                <a:cs typeface="Arial Narrow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FEG-Untertitelformat bearbeiten</a:t>
            </a:r>
            <a:endParaRPr lang="en-US"/>
          </a:p>
        </p:txBody>
      </p:sp>
      <p:pic>
        <p:nvPicPr>
          <p:cNvPr id="11" name="Bild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000" y="360000"/>
            <a:ext cx="1800001" cy="360000"/>
          </a:xfrm>
          <a:prstGeom prst="rect">
            <a:avLst/>
          </a:prstGeom>
        </p:spPr>
      </p:pic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270484" y="4767263"/>
            <a:ext cx="8280000" cy="2971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6858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Arial Narrow" charset="0"/>
                <a:ea typeface="Arial Narrow" charset="0"/>
                <a:cs typeface="Arial Narrow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900" b="0" i="0" kern="1200">
                <a:solidFill>
                  <a:schemeClr val="bg1">
                    <a:lumMod val="50000"/>
                  </a:schemeClr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Bund Freier evangelischer Gemeinden in Deutschland </a:t>
            </a:r>
            <a:r>
              <a:rPr lang="de-DE" sz="900" b="0" i="0" kern="1200" err="1">
                <a:solidFill>
                  <a:schemeClr val="bg1">
                    <a:lumMod val="50000"/>
                  </a:schemeClr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KdöR</a:t>
            </a:r>
            <a:r>
              <a:rPr lang="de-DE" sz="900" b="0" i="0" kern="1200">
                <a:solidFill>
                  <a:schemeClr val="bg1">
                    <a:lumMod val="50000"/>
                  </a:schemeClr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 | </a:t>
            </a:r>
            <a:r>
              <a:rPr lang="de-DE" sz="900" b="0" i="0" u="none" kern="1200">
                <a:solidFill>
                  <a:schemeClr val="bg1">
                    <a:lumMod val="50000"/>
                  </a:schemeClr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feg.de</a:t>
            </a:r>
            <a:endParaRPr lang="de-DE" u="non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68045" y="1369219"/>
            <a:ext cx="3886200" cy="3263504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1">
                    <a:lumMod val="50000"/>
                  </a:schemeClr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pPr lvl="0"/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, </a:t>
            </a:r>
            <a:r>
              <a:rPr lang="de-DE" err="1"/>
              <a:t>consetetur</a:t>
            </a:r>
            <a:r>
              <a:rPr lang="de-DE"/>
              <a:t> </a:t>
            </a:r>
            <a:r>
              <a:rPr lang="de-DE" err="1"/>
              <a:t>sadipscing</a:t>
            </a:r>
            <a:r>
              <a:rPr lang="de-DE"/>
              <a:t> </a:t>
            </a:r>
            <a:r>
              <a:rPr lang="de-DE" err="1"/>
              <a:t>elitr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nonumy</a:t>
            </a:r>
            <a:r>
              <a:rPr lang="de-DE"/>
              <a:t> </a:t>
            </a:r>
            <a:r>
              <a:rPr lang="de-DE" err="1"/>
              <a:t>eirmod</a:t>
            </a:r>
            <a:r>
              <a:rPr lang="de-DE"/>
              <a:t> </a:t>
            </a:r>
            <a:r>
              <a:rPr lang="de-DE" err="1"/>
              <a:t>tempor</a:t>
            </a:r>
            <a:r>
              <a:rPr lang="de-DE"/>
              <a:t> </a:t>
            </a:r>
            <a:r>
              <a:rPr lang="de-DE" err="1"/>
              <a:t>invidunt</a:t>
            </a:r>
            <a:r>
              <a:rPr lang="de-DE"/>
              <a:t> </a:t>
            </a:r>
            <a:r>
              <a:rPr lang="de-DE" err="1"/>
              <a:t>ut</a:t>
            </a:r>
            <a:r>
              <a:rPr lang="de-DE"/>
              <a:t> </a:t>
            </a:r>
            <a:r>
              <a:rPr lang="de-DE" err="1"/>
              <a:t>labore</a:t>
            </a:r>
            <a:r>
              <a:rPr lang="de-DE"/>
              <a:t> et </a:t>
            </a:r>
            <a:r>
              <a:rPr lang="de-DE" err="1"/>
              <a:t>dolore</a:t>
            </a:r>
            <a:r>
              <a:rPr lang="de-DE"/>
              <a:t> magna </a:t>
            </a:r>
            <a:r>
              <a:rPr lang="de-DE" err="1"/>
              <a:t>aliquyam</a:t>
            </a:r>
            <a:r>
              <a:rPr lang="de-DE"/>
              <a:t> </a:t>
            </a:r>
            <a:r>
              <a:rPr lang="de-DE" err="1"/>
              <a:t>erat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voluptua</a:t>
            </a:r>
            <a:r>
              <a:rPr lang="de-DE"/>
              <a:t>. At </a:t>
            </a:r>
            <a:r>
              <a:rPr lang="de-DE" err="1"/>
              <a:t>vero</a:t>
            </a:r>
            <a:r>
              <a:rPr lang="de-DE"/>
              <a:t> </a:t>
            </a:r>
            <a:r>
              <a:rPr lang="de-DE" err="1"/>
              <a:t>eos</a:t>
            </a:r>
            <a:r>
              <a:rPr lang="de-DE"/>
              <a:t> et </a:t>
            </a:r>
            <a:r>
              <a:rPr lang="de-DE" err="1"/>
              <a:t>accusam</a:t>
            </a:r>
            <a:r>
              <a:rPr lang="de-DE"/>
              <a:t> et </a:t>
            </a:r>
            <a:r>
              <a:rPr lang="de-DE" err="1"/>
              <a:t>justo</a:t>
            </a:r>
            <a:r>
              <a:rPr lang="de-DE"/>
              <a:t> </a:t>
            </a:r>
            <a:r>
              <a:rPr lang="de-DE" err="1"/>
              <a:t>duo</a:t>
            </a:r>
            <a:r>
              <a:rPr lang="de-DE"/>
              <a:t> </a:t>
            </a:r>
            <a:r>
              <a:rPr lang="de-DE" err="1"/>
              <a:t>dolores</a:t>
            </a:r>
            <a:r>
              <a:rPr lang="de-DE"/>
              <a:t> et </a:t>
            </a:r>
            <a:r>
              <a:rPr lang="de-DE" err="1"/>
              <a:t>ea</a:t>
            </a:r>
            <a:r>
              <a:rPr lang="de-DE"/>
              <a:t> </a:t>
            </a:r>
            <a:r>
              <a:rPr lang="de-DE" err="1"/>
              <a:t>rebum</a:t>
            </a:r>
            <a:r>
              <a:rPr lang="de-DE"/>
              <a:t>. Stet </a:t>
            </a:r>
            <a:r>
              <a:rPr lang="de-DE" err="1"/>
              <a:t>clita</a:t>
            </a:r>
            <a:r>
              <a:rPr lang="de-DE"/>
              <a:t> </a:t>
            </a:r>
            <a:r>
              <a:rPr lang="de-DE" err="1"/>
              <a:t>kasd</a:t>
            </a:r>
            <a:r>
              <a:rPr lang="de-DE"/>
              <a:t> </a:t>
            </a:r>
            <a:r>
              <a:rPr lang="de-DE" err="1"/>
              <a:t>gubergren</a:t>
            </a:r>
            <a:r>
              <a:rPr lang="de-DE"/>
              <a:t>, </a:t>
            </a:r>
            <a:r>
              <a:rPr lang="de-DE" err="1"/>
              <a:t>no</a:t>
            </a:r>
            <a:r>
              <a:rPr lang="de-DE"/>
              <a:t> </a:t>
            </a:r>
            <a:r>
              <a:rPr lang="de-DE" err="1"/>
              <a:t>sea</a:t>
            </a:r>
            <a:r>
              <a:rPr lang="de-DE"/>
              <a:t> </a:t>
            </a:r>
            <a:r>
              <a:rPr lang="de-DE" err="1"/>
              <a:t>takimata</a:t>
            </a:r>
            <a:r>
              <a:rPr lang="de-DE"/>
              <a:t> sanctus </a:t>
            </a:r>
            <a:r>
              <a:rPr lang="de-DE" err="1"/>
              <a:t>est</a:t>
            </a:r>
            <a:r>
              <a:rPr lang="de-DE"/>
              <a:t> </a:t>
            </a:r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. </a:t>
            </a:r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, </a:t>
            </a:r>
            <a:r>
              <a:rPr lang="de-DE" err="1"/>
              <a:t>consetetur</a:t>
            </a:r>
            <a:r>
              <a:rPr lang="de-DE"/>
              <a:t> </a:t>
            </a:r>
            <a:r>
              <a:rPr lang="de-DE" err="1"/>
              <a:t>sadipscing</a:t>
            </a:r>
            <a:r>
              <a:rPr lang="de-DE"/>
              <a:t> </a:t>
            </a:r>
            <a:r>
              <a:rPr lang="de-DE" err="1"/>
              <a:t>elitr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nonumy</a:t>
            </a:r>
            <a:r>
              <a:rPr lang="de-DE"/>
              <a:t> </a:t>
            </a:r>
            <a:r>
              <a:rPr lang="de-DE" err="1"/>
              <a:t>eirmod</a:t>
            </a:r>
            <a:r>
              <a:rPr lang="de-DE"/>
              <a:t> </a:t>
            </a:r>
            <a:r>
              <a:rPr lang="de-DE" err="1"/>
              <a:t>tempor</a:t>
            </a:r>
            <a:r>
              <a:rPr lang="de-DE"/>
              <a:t> </a:t>
            </a:r>
            <a:r>
              <a:rPr lang="de-DE" err="1"/>
              <a:t>invidunt</a:t>
            </a:r>
            <a:r>
              <a:rPr lang="de-DE"/>
              <a:t> </a:t>
            </a:r>
            <a:r>
              <a:rPr lang="de-DE" err="1"/>
              <a:t>ut</a:t>
            </a:r>
            <a:r>
              <a:rPr lang="de-DE"/>
              <a:t> </a:t>
            </a:r>
            <a:r>
              <a:rPr lang="de-DE" err="1"/>
              <a:t>labore</a:t>
            </a:r>
            <a:r>
              <a:rPr lang="de-DE"/>
              <a:t> et </a:t>
            </a:r>
            <a:r>
              <a:rPr lang="de-DE" err="1"/>
              <a:t>dolore</a:t>
            </a:r>
            <a:r>
              <a:rPr lang="de-DE"/>
              <a:t> magna </a:t>
            </a:r>
            <a:r>
              <a:rPr lang="de-DE" err="1"/>
              <a:t>aliquyam</a:t>
            </a:r>
            <a:r>
              <a:rPr lang="de-DE"/>
              <a:t> </a:t>
            </a:r>
            <a:r>
              <a:rPr lang="de-DE" err="1"/>
              <a:t>erat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voluptua</a:t>
            </a:r>
            <a:r>
              <a:rPr lang="de-DE"/>
              <a:t>. 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268045" y="205303"/>
            <a:ext cx="7291955" cy="874697"/>
          </a:xfrm>
        </p:spPr>
        <p:txBody>
          <a:bodyPr>
            <a:noAutofit/>
          </a:bodyPr>
          <a:lstStyle>
            <a:lvl1pPr>
              <a:defRPr sz="2800" b="1" i="0">
                <a:solidFill>
                  <a:schemeClr val="tx1">
                    <a:lumMod val="65000"/>
                    <a:lumOff val="35000"/>
                  </a:schemeClr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r>
              <a:rPr lang="de-DE"/>
              <a:t>FEG-TITELFORMAT LIEDTEXTE OHNE BILD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629150" y="1369219"/>
            <a:ext cx="3886200" cy="3263504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1">
                    <a:lumMod val="50000"/>
                  </a:schemeClr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pPr lvl="0"/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, </a:t>
            </a:r>
            <a:r>
              <a:rPr lang="de-DE" err="1"/>
              <a:t>consetetur</a:t>
            </a:r>
            <a:r>
              <a:rPr lang="de-DE"/>
              <a:t> </a:t>
            </a:r>
            <a:r>
              <a:rPr lang="de-DE" err="1"/>
              <a:t>sadipscing</a:t>
            </a:r>
            <a:r>
              <a:rPr lang="de-DE"/>
              <a:t> </a:t>
            </a:r>
            <a:r>
              <a:rPr lang="de-DE" err="1"/>
              <a:t>elitr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nonumy</a:t>
            </a:r>
            <a:r>
              <a:rPr lang="de-DE"/>
              <a:t> </a:t>
            </a:r>
            <a:r>
              <a:rPr lang="de-DE" err="1"/>
              <a:t>eirmod</a:t>
            </a:r>
            <a:r>
              <a:rPr lang="de-DE"/>
              <a:t> </a:t>
            </a:r>
            <a:r>
              <a:rPr lang="de-DE" err="1"/>
              <a:t>tempor</a:t>
            </a:r>
            <a:r>
              <a:rPr lang="de-DE"/>
              <a:t> </a:t>
            </a:r>
            <a:r>
              <a:rPr lang="de-DE" err="1"/>
              <a:t>invidunt</a:t>
            </a:r>
            <a:r>
              <a:rPr lang="de-DE"/>
              <a:t> </a:t>
            </a:r>
            <a:r>
              <a:rPr lang="de-DE" err="1"/>
              <a:t>ut</a:t>
            </a:r>
            <a:r>
              <a:rPr lang="de-DE"/>
              <a:t> </a:t>
            </a:r>
            <a:r>
              <a:rPr lang="de-DE" err="1"/>
              <a:t>labore</a:t>
            </a:r>
            <a:r>
              <a:rPr lang="de-DE"/>
              <a:t> et </a:t>
            </a:r>
            <a:r>
              <a:rPr lang="de-DE" err="1"/>
              <a:t>dolore</a:t>
            </a:r>
            <a:r>
              <a:rPr lang="de-DE"/>
              <a:t> magna </a:t>
            </a:r>
            <a:r>
              <a:rPr lang="de-DE" err="1"/>
              <a:t>aliquyam</a:t>
            </a:r>
            <a:r>
              <a:rPr lang="de-DE"/>
              <a:t> </a:t>
            </a:r>
            <a:r>
              <a:rPr lang="de-DE" err="1"/>
              <a:t>erat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voluptua</a:t>
            </a:r>
            <a:r>
              <a:rPr lang="de-DE"/>
              <a:t>. At </a:t>
            </a:r>
            <a:r>
              <a:rPr lang="de-DE" err="1"/>
              <a:t>vero</a:t>
            </a:r>
            <a:r>
              <a:rPr lang="de-DE"/>
              <a:t> </a:t>
            </a:r>
            <a:r>
              <a:rPr lang="de-DE" err="1"/>
              <a:t>eos</a:t>
            </a:r>
            <a:r>
              <a:rPr lang="de-DE"/>
              <a:t> et </a:t>
            </a:r>
            <a:r>
              <a:rPr lang="de-DE" err="1"/>
              <a:t>accusam</a:t>
            </a:r>
            <a:r>
              <a:rPr lang="de-DE"/>
              <a:t> et </a:t>
            </a:r>
            <a:r>
              <a:rPr lang="de-DE" err="1"/>
              <a:t>justo</a:t>
            </a:r>
            <a:r>
              <a:rPr lang="de-DE"/>
              <a:t> </a:t>
            </a:r>
            <a:r>
              <a:rPr lang="de-DE" err="1"/>
              <a:t>duo</a:t>
            </a:r>
            <a:r>
              <a:rPr lang="de-DE"/>
              <a:t> </a:t>
            </a:r>
            <a:r>
              <a:rPr lang="de-DE" err="1"/>
              <a:t>dolores</a:t>
            </a:r>
            <a:r>
              <a:rPr lang="de-DE"/>
              <a:t> et </a:t>
            </a:r>
            <a:r>
              <a:rPr lang="de-DE" err="1"/>
              <a:t>ea</a:t>
            </a:r>
            <a:r>
              <a:rPr lang="de-DE"/>
              <a:t> </a:t>
            </a:r>
            <a:r>
              <a:rPr lang="de-DE" err="1"/>
              <a:t>rebum</a:t>
            </a:r>
            <a:r>
              <a:rPr lang="de-DE"/>
              <a:t>. Stet </a:t>
            </a:r>
            <a:r>
              <a:rPr lang="de-DE" err="1"/>
              <a:t>clita</a:t>
            </a:r>
            <a:r>
              <a:rPr lang="de-DE"/>
              <a:t> </a:t>
            </a:r>
            <a:r>
              <a:rPr lang="de-DE" err="1"/>
              <a:t>kasd</a:t>
            </a:r>
            <a:r>
              <a:rPr lang="de-DE"/>
              <a:t> </a:t>
            </a:r>
            <a:r>
              <a:rPr lang="de-DE" err="1"/>
              <a:t>gubergren</a:t>
            </a:r>
            <a:r>
              <a:rPr lang="de-DE"/>
              <a:t>, </a:t>
            </a:r>
            <a:r>
              <a:rPr lang="de-DE" err="1"/>
              <a:t>no</a:t>
            </a:r>
            <a:r>
              <a:rPr lang="de-DE"/>
              <a:t> </a:t>
            </a:r>
            <a:r>
              <a:rPr lang="de-DE" err="1"/>
              <a:t>sea</a:t>
            </a:r>
            <a:r>
              <a:rPr lang="de-DE"/>
              <a:t> </a:t>
            </a:r>
            <a:r>
              <a:rPr lang="de-DE" err="1"/>
              <a:t>takimata</a:t>
            </a:r>
            <a:r>
              <a:rPr lang="de-DE"/>
              <a:t> sanctus </a:t>
            </a:r>
            <a:r>
              <a:rPr lang="de-DE" err="1"/>
              <a:t>est</a:t>
            </a:r>
            <a:r>
              <a:rPr lang="de-DE"/>
              <a:t> </a:t>
            </a:r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. </a:t>
            </a:r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, </a:t>
            </a:r>
            <a:r>
              <a:rPr lang="de-DE" err="1"/>
              <a:t>consetetur</a:t>
            </a:r>
            <a:r>
              <a:rPr lang="de-DE"/>
              <a:t> </a:t>
            </a:r>
            <a:r>
              <a:rPr lang="de-DE" err="1"/>
              <a:t>sadipscing</a:t>
            </a:r>
            <a:r>
              <a:rPr lang="de-DE"/>
              <a:t> </a:t>
            </a:r>
            <a:r>
              <a:rPr lang="de-DE" err="1"/>
              <a:t>elitr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nonumy</a:t>
            </a:r>
            <a:r>
              <a:rPr lang="de-DE"/>
              <a:t> </a:t>
            </a:r>
            <a:r>
              <a:rPr lang="de-DE" err="1"/>
              <a:t>eirmod</a:t>
            </a:r>
            <a:r>
              <a:rPr lang="de-DE"/>
              <a:t> </a:t>
            </a:r>
            <a:r>
              <a:rPr lang="de-DE" err="1"/>
              <a:t>tempor</a:t>
            </a:r>
            <a:r>
              <a:rPr lang="de-DE"/>
              <a:t> </a:t>
            </a:r>
            <a:r>
              <a:rPr lang="de-DE" err="1"/>
              <a:t>invidunt</a:t>
            </a:r>
            <a:r>
              <a:rPr lang="de-DE"/>
              <a:t> </a:t>
            </a:r>
            <a:r>
              <a:rPr lang="de-DE" err="1"/>
              <a:t>ut</a:t>
            </a:r>
            <a:r>
              <a:rPr lang="de-DE"/>
              <a:t> </a:t>
            </a:r>
            <a:r>
              <a:rPr lang="de-DE" err="1"/>
              <a:t>labore</a:t>
            </a:r>
            <a:r>
              <a:rPr lang="de-DE"/>
              <a:t> et </a:t>
            </a:r>
            <a:r>
              <a:rPr lang="de-DE" err="1"/>
              <a:t>dolore</a:t>
            </a:r>
            <a:r>
              <a:rPr lang="de-DE"/>
              <a:t> magna </a:t>
            </a:r>
            <a:r>
              <a:rPr lang="de-DE" err="1"/>
              <a:t>aliquyam</a:t>
            </a:r>
            <a:r>
              <a:rPr lang="de-DE"/>
              <a:t> </a:t>
            </a:r>
            <a:r>
              <a:rPr lang="de-DE" err="1"/>
              <a:t>erat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voluptua</a:t>
            </a:r>
            <a:r>
              <a:rPr lang="de-DE"/>
              <a:t>. </a:t>
            </a:r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276878" y="4767263"/>
            <a:ext cx="8280000" cy="2971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6858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Arial Narrow" charset="0"/>
                <a:ea typeface="Arial Narrow" charset="0"/>
                <a:cs typeface="Arial Narrow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900" b="0" i="0" kern="1200">
                <a:solidFill>
                  <a:schemeClr val="bg1">
                    <a:lumMod val="50000"/>
                  </a:schemeClr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Bund Freier evangelischer Gemeinden in Deutschland </a:t>
            </a:r>
            <a:r>
              <a:rPr lang="de-DE" sz="900" b="0" i="0" kern="1200" err="1">
                <a:solidFill>
                  <a:schemeClr val="bg1">
                    <a:lumMod val="50000"/>
                  </a:schemeClr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KdöR</a:t>
            </a:r>
            <a:r>
              <a:rPr lang="de-DE" sz="900" b="0" i="0" kern="1200">
                <a:solidFill>
                  <a:schemeClr val="bg1">
                    <a:lumMod val="50000"/>
                  </a:schemeClr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 | </a:t>
            </a:r>
            <a:r>
              <a:rPr lang="de-DE" sz="900" b="0" i="0" u="none" kern="1200">
                <a:solidFill>
                  <a:schemeClr val="bg1">
                    <a:lumMod val="50000"/>
                  </a:schemeClr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feg.de</a:t>
            </a:r>
            <a:endParaRPr lang="de-DE" u="none"/>
          </a:p>
        </p:txBody>
      </p:sp>
      <p:pic>
        <p:nvPicPr>
          <p:cNvPr id="10" name="Grafik 9" descr="Ein Bild, das draußen enthält.&#10;&#10;Mit hoher Zuverlässigkeit generierte Beschreibung">
            <a:extLst>
              <a:ext uri="{FF2B5EF4-FFF2-40B4-BE49-F238E27FC236}">
                <a16:creationId xmlns:a16="http://schemas.microsoft.com/office/drawing/2014/main" id="{6F25C2C3-2A5E-4A6F-A755-10A7CC41A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7062" y="0"/>
            <a:ext cx="1072937" cy="10729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negati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68045" y="1369219"/>
            <a:ext cx="3886200" cy="3263504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pPr lvl="0"/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, </a:t>
            </a:r>
            <a:r>
              <a:rPr lang="de-DE" err="1"/>
              <a:t>consetetur</a:t>
            </a:r>
            <a:r>
              <a:rPr lang="de-DE"/>
              <a:t> </a:t>
            </a:r>
            <a:r>
              <a:rPr lang="de-DE" err="1"/>
              <a:t>sadipscing</a:t>
            </a:r>
            <a:r>
              <a:rPr lang="de-DE"/>
              <a:t> </a:t>
            </a:r>
            <a:r>
              <a:rPr lang="de-DE" err="1"/>
              <a:t>elitr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nonumy</a:t>
            </a:r>
            <a:r>
              <a:rPr lang="de-DE"/>
              <a:t> </a:t>
            </a:r>
            <a:r>
              <a:rPr lang="de-DE" err="1"/>
              <a:t>eirmod</a:t>
            </a:r>
            <a:r>
              <a:rPr lang="de-DE"/>
              <a:t> </a:t>
            </a:r>
            <a:r>
              <a:rPr lang="de-DE" err="1"/>
              <a:t>tempor</a:t>
            </a:r>
            <a:r>
              <a:rPr lang="de-DE"/>
              <a:t> </a:t>
            </a:r>
            <a:r>
              <a:rPr lang="de-DE" err="1"/>
              <a:t>invidunt</a:t>
            </a:r>
            <a:r>
              <a:rPr lang="de-DE"/>
              <a:t> </a:t>
            </a:r>
            <a:r>
              <a:rPr lang="de-DE" err="1"/>
              <a:t>ut</a:t>
            </a:r>
            <a:r>
              <a:rPr lang="de-DE"/>
              <a:t> </a:t>
            </a:r>
            <a:r>
              <a:rPr lang="de-DE" err="1"/>
              <a:t>labore</a:t>
            </a:r>
            <a:r>
              <a:rPr lang="de-DE"/>
              <a:t> et </a:t>
            </a:r>
            <a:r>
              <a:rPr lang="de-DE" err="1"/>
              <a:t>dolore</a:t>
            </a:r>
            <a:r>
              <a:rPr lang="de-DE"/>
              <a:t> magna </a:t>
            </a:r>
            <a:r>
              <a:rPr lang="de-DE" err="1"/>
              <a:t>aliquyam</a:t>
            </a:r>
            <a:r>
              <a:rPr lang="de-DE"/>
              <a:t> </a:t>
            </a:r>
            <a:r>
              <a:rPr lang="de-DE" err="1"/>
              <a:t>erat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voluptua</a:t>
            </a:r>
            <a:r>
              <a:rPr lang="de-DE"/>
              <a:t>. At </a:t>
            </a:r>
            <a:r>
              <a:rPr lang="de-DE" err="1"/>
              <a:t>vero</a:t>
            </a:r>
            <a:r>
              <a:rPr lang="de-DE"/>
              <a:t> </a:t>
            </a:r>
            <a:r>
              <a:rPr lang="de-DE" err="1"/>
              <a:t>eos</a:t>
            </a:r>
            <a:r>
              <a:rPr lang="de-DE"/>
              <a:t> et </a:t>
            </a:r>
            <a:r>
              <a:rPr lang="de-DE" err="1"/>
              <a:t>accusam</a:t>
            </a:r>
            <a:r>
              <a:rPr lang="de-DE"/>
              <a:t> et </a:t>
            </a:r>
            <a:r>
              <a:rPr lang="de-DE" err="1"/>
              <a:t>justo</a:t>
            </a:r>
            <a:r>
              <a:rPr lang="de-DE"/>
              <a:t> </a:t>
            </a:r>
            <a:r>
              <a:rPr lang="de-DE" err="1"/>
              <a:t>duo</a:t>
            </a:r>
            <a:r>
              <a:rPr lang="de-DE"/>
              <a:t> </a:t>
            </a:r>
            <a:r>
              <a:rPr lang="de-DE" err="1"/>
              <a:t>dolores</a:t>
            </a:r>
            <a:r>
              <a:rPr lang="de-DE"/>
              <a:t> et </a:t>
            </a:r>
            <a:r>
              <a:rPr lang="de-DE" err="1"/>
              <a:t>ea</a:t>
            </a:r>
            <a:r>
              <a:rPr lang="de-DE"/>
              <a:t> </a:t>
            </a:r>
            <a:r>
              <a:rPr lang="de-DE" err="1"/>
              <a:t>rebum</a:t>
            </a:r>
            <a:r>
              <a:rPr lang="de-DE"/>
              <a:t>. Stet </a:t>
            </a:r>
            <a:r>
              <a:rPr lang="de-DE" err="1"/>
              <a:t>clita</a:t>
            </a:r>
            <a:r>
              <a:rPr lang="de-DE"/>
              <a:t> </a:t>
            </a:r>
            <a:r>
              <a:rPr lang="de-DE" err="1"/>
              <a:t>kasd</a:t>
            </a:r>
            <a:r>
              <a:rPr lang="de-DE"/>
              <a:t> </a:t>
            </a:r>
            <a:r>
              <a:rPr lang="de-DE" err="1"/>
              <a:t>gubergren</a:t>
            </a:r>
            <a:r>
              <a:rPr lang="de-DE"/>
              <a:t>, </a:t>
            </a:r>
            <a:r>
              <a:rPr lang="de-DE" err="1"/>
              <a:t>no</a:t>
            </a:r>
            <a:r>
              <a:rPr lang="de-DE"/>
              <a:t> </a:t>
            </a:r>
            <a:r>
              <a:rPr lang="de-DE" err="1"/>
              <a:t>sea</a:t>
            </a:r>
            <a:r>
              <a:rPr lang="de-DE"/>
              <a:t> </a:t>
            </a:r>
            <a:r>
              <a:rPr lang="de-DE" err="1"/>
              <a:t>takimata</a:t>
            </a:r>
            <a:r>
              <a:rPr lang="de-DE"/>
              <a:t> sanctus </a:t>
            </a:r>
            <a:r>
              <a:rPr lang="de-DE" err="1"/>
              <a:t>est</a:t>
            </a:r>
            <a:r>
              <a:rPr lang="de-DE"/>
              <a:t> </a:t>
            </a:r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. </a:t>
            </a:r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, </a:t>
            </a:r>
            <a:r>
              <a:rPr lang="de-DE" err="1"/>
              <a:t>consetetur</a:t>
            </a:r>
            <a:r>
              <a:rPr lang="de-DE"/>
              <a:t> </a:t>
            </a:r>
            <a:r>
              <a:rPr lang="de-DE" err="1"/>
              <a:t>sadipscing</a:t>
            </a:r>
            <a:r>
              <a:rPr lang="de-DE"/>
              <a:t> </a:t>
            </a:r>
            <a:r>
              <a:rPr lang="de-DE" err="1"/>
              <a:t>elitr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nonumy</a:t>
            </a:r>
            <a:r>
              <a:rPr lang="de-DE"/>
              <a:t> </a:t>
            </a:r>
            <a:r>
              <a:rPr lang="de-DE" err="1"/>
              <a:t>eirmod</a:t>
            </a:r>
            <a:r>
              <a:rPr lang="de-DE"/>
              <a:t> </a:t>
            </a:r>
            <a:r>
              <a:rPr lang="de-DE" err="1"/>
              <a:t>tempor</a:t>
            </a:r>
            <a:r>
              <a:rPr lang="de-DE"/>
              <a:t> </a:t>
            </a:r>
            <a:r>
              <a:rPr lang="de-DE" err="1"/>
              <a:t>invidunt</a:t>
            </a:r>
            <a:r>
              <a:rPr lang="de-DE"/>
              <a:t> </a:t>
            </a:r>
            <a:r>
              <a:rPr lang="de-DE" err="1"/>
              <a:t>ut</a:t>
            </a:r>
            <a:r>
              <a:rPr lang="de-DE"/>
              <a:t> </a:t>
            </a:r>
            <a:r>
              <a:rPr lang="de-DE" err="1"/>
              <a:t>labore</a:t>
            </a:r>
            <a:r>
              <a:rPr lang="de-DE"/>
              <a:t> et </a:t>
            </a:r>
            <a:r>
              <a:rPr lang="de-DE" err="1"/>
              <a:t>dolore</a:t>
            </a:r>
            <a:r>
              <a:rPr lang="de-DE"/>
              <a:t> magna </a:t>
            </a:r>
            <a:r>
              <a:rPr lang="de-DE" err="1"/>
              <a:t>aliquyam</a:t>
            </a:r>
            <a:r>
              <a:rPr lang="de-DE"/>
              <a:t> </a:t>
            </a:r>
            <a:r>
              <a:rPr lang="de-DE" err="1"/>
              <a:t>erat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voluptua</a:t>
            </a:r>
            <a:r>
              <a:rPr lang="de-DE"/>
              <a:t>. 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268045" y="205303"/>
            <a:ext cx="7291955" cy="874697"/>
          </a:xfrm>
        </p:spPr>
        <p:txBody>
          <a:bodyPr>
            <a:noAutofit/>
          </a:bodyPr>
          <a:lstStyle>
            <a:lvl1pPr>
              <a:defRPr sz="2800" b="1" i="0">
                <a:solidFill>
                  <a:schemeClr val="tx1"/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r>
              <a:rPr lang="de-DE"/>
              <a:t>FEG-TITELFORMAT LIEDTEXTE OHNE BILD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629150" y="1369219"/>
            <a:ext cx="3886200" cy="3263504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pPr lvl="0"/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, </a:t>
            </a:r>
            <a:r>
              <a:rPr lang="de-DE" err="1"/>
              <a:t>consetetur</a:t>
            </a:r>
            <a:r>
              <a:rPr lang="de-DE"/>
              <a:t> </a:t>
            </a:r>
            <a:r>
              <a:rPr lang="de-DE" err="1"/>
              <a:t>sadipscing</a:t>
            </a:r>
            <a:r>
              <a:rPr lang="de-DE"/>
              <a:t> </a:t>
            </a:r>
            <a:r>
              <a:rPr lang="de-DE" err="1"/>
              <a:t>elitr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nonumy</a:t>
            </a:r>
            <a:r>
              <a:rPr lang="de-DE"/>
              <a:t> </a:t>
            </a:r>
            <a:r>
              <a:rPr lang="de-DE" err="1"/>
              <a:t>eirmod</a:t>
            </a:r>
            <a:r>
              <a:rPr lang="de-DE"/>
              <a:t> </a:t>
            </a:r>
            <a:r>
              <a:rPr lang="de-DE" err="1"/>
              <a:t>tempor</a:t>
            </a:r>
            <a:r>
              <a:rPr lang="de-DE"/>
              <a:t> </a:t>
            </a:r>
            <a:r>
              <a:rPr lang="de-DE" err="1"/>
              <a:t>invidunt</a:t>
            </a:r>
            <a:r>
              <a:rPr lang="de-DE"/>
              <a:t> </a:t>
            </a:r>
            <a:r>
              <a:rPr lang="de-DE" err="1"/>
              <a:t>ut</a:t>
            </a:r>
            <a:r>
              <a:rPr lang="de-DE"/>
              <a:t> </a:t>
            </a:r>
            <a:r>
              <a:rPr lang="de-DE" err="1"/>
              <a:t>labore</a:t>
            </a:r>
            <a:r>
              <a:rPr lang="de-DE"/>
              <a:t> et </a:t>
            </a:r>
            <a:r>
              <a:rPr lang="de-DE" err="1"/>
              <a:t>dolore</a:t>
            </a:r>
            <a:r>
              <a:rPr lang="de-DE"/>
              <a:t> magna </a:t>
            </a:r>
            <a:r>
              <a:rPr lang="de-DE" err="1"/>
              <a:t>aliquyam</a:t>
            </a:r>
            <a:r>
              <a:rPr lang="de-DE"/>
              <a:t> </a:t>
            </a:r>
            <a:r>
              <a:rPr lang="de-DE" err="1"/>
              <a:t>erat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voluptua</a:t>
            </a:r>
            <a:r>
              <a:rPr lang="de-DE"/>
              <a:t>. At </a:t>
            </a:r>
            <a:r>
              <a:rPr lang="de-DE" err="1"/>
              <a:t>vero</a:t>
            </a:r>
            <a:r>
              <a:rPr lang="de-DE"/>
              <a:t> </a:t>
            </a:r>
            <a:r>
              <a:rPr lang="de-DE" err="1"/>
              <a:t>eos</a:t>
            </a:r>
            <a:r>
              <a:rPr lang="de-DE"/>
              <a:t> et </a:t>
            </a:r>
            <a:r>
              <a:rPr lang="de-DE" err="1"/>
              <a:t>accusam</a:t>
            </a:r>
            <a:r>
              <a:rPr lang="de-DE"/>
              <a:t> et </a:t>
            </a:r>
            <a:r>
              <a:rPr lang="de-DE" err="1"/>
              <a:t>justo</a:t>
            </a:r>
            <a:r>
              <a:rPr lang="de-DE"/>
              <a:t> </a:t>
            </a:r>
            <a:r>
              <a:rPr lang="de-DE" err="1"/>
              <a:t>duo</a:t>
            </a:r>
            <a:r>
              <a:rPr lang="de-DE"/>
              <a:t> </a:t>
            </a:r>
            <a:r>
              <a:rPr lang="de-DE" err="1"/>
              <a:t>dolores</a:t>
            </a:r>
            <a:r>
              <a:rPr lang="de-DE"/>
              <a:t> et </a:t>
            </a:r>
            <a:r>
              <a:rPr lang="de-DE" err="1"/>
              <a:t>ea</a:t>
            </a:r>
            <a:r>
              <a:rPr lang="de-DE"/>
              <a:t> </a:t>
            </a:r>
            <a:r>
              <a:rPr lang="de-DE" err="1"/>
              <a:t>rebum</a:t>
            </a:r>
            <a:r>
              <a:rPr lang="de-DE"/>
              <a:t>. Stet </a:t>
            </a:r>
            <a:r>
              <a:rPr lang="de-DE" err="1"/>
              <a:t>clita</a:t>
            </a:r>
            <a:r>
              <a:rPr lang="de-DE"/>
              <a:t> </a:t>
            </a:r>
            <a:r>
              <a:rPr lang="de-DE" err="1"/>
              <a:t>kasd</a:t>
            </a:r>
            <a:r>
              <a:rPr lang="de-DE"/>
              <a:t> </a:t>
            </a:r>
            <a:r>
              <a:rPr lang="de-DE" err="1"/>
              <a:t>gubergren</a:t>
            </a:r>
            <a:r>
              <a:rPr lang="de-DE"/>
              <a:t>, </a:t>
            </a:r>
            <a:r>
              <a:rPr lang="de-DE" err="1"/>
              <a:t>no</a:t>
            </a:r>
            <a:r>
              <a:rPr lang="de-DE"/>
              <a:t> </a:t>
            </a:r>
            <a:r>
              <a:rPr lang="de-DE" err="1"/>
              <a:t>sea</a:t>
            </a:r>
            <a:r>
              <a:rPr lang="de-DE"/>
              <a:t> </a:t>
            </a:r>
            <a:r>
              <a:rPr lang="de-DE" err="1"/>
              <a:t>takimata</a:t>
            </a:r>
            <a:r>
              <a:rPr lang="de-DE"/>
              <a:t> sanctus </a:t>
            </a:r>
            <a:r>
              <a:rPr lang="de-DE" err="1"/>
              <a:t>est</a:t>
            </a:r>
            <a:r>
              <a:rPr lang="de-DE"/>
              <a:t> </a:t>
            </a:r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. </a:t>
            </a:r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, </a:t>
            </a:r>
            <a:r>
              <a:rPr lang="de-DE" err="1"/>
              <a:t>consetetur</a:t>
            </a:r>
            <a:r>
              <a:rPr lang="de-DE"/>
              <a:t> </a:t>
            </a:r>
            <a:r>
              <a:rPr lang="de-DE" err="1"/>
              <a:t>sadipscing</a:t>
            </a:r>
            <a:r>
              <a:rPr lang="de-DE"/>
              <a:t> </a:t>
            </a:r>
            <a:r>
              <a:rPr lang="de-DE" err="1"/>
              <a:t>elitr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nonumy</a:t>
            </a:r>
            <a:r>
              <a:rPr lang="de-DE"/>
              <a:t> </a:t>
            </a:r>
            <a:r>
              <a:rPr lang="de-DE" err="1"/>
              <a:t>eirmod</a:t>
            </a:r>
            <a:r>
              <a:rPr lang="de-DE"/>
              <a:t> </a:t>
            </a:r>
            <a:r>
              <a:rPr lang="de-DE" err="1"/>
              <a:t>tempor</a:t>
            </a:r>
            <a:r>
              <a:rPr lang="de-DE"/>
              <a:t> </a:t>
            </a:r>
            <a:r>
              <a:rPr lang="de-DE" err="1"/>
              <a:t>invidunt</a:t>
            </a:r>
            <a:r>
              <a:rPr lang="de-DE"/>
              <a:t> </a:t>
            </a:r>
            <a:r>
              <a:rPr lang="de-DE" err="1"/>
              <a:t>ut</a:t>
            </a:r>
            <a:r>
              <a:rPr lang="de-DE"/>
              <a:t> </a:t>
            </a:r>
            <a:r>
              <a:rPr lang="de-DE" err="1"/>
              <a:t>labore</a:t>
            </a:r>
            <a:r>
              <a:rPr lang="de-DE"/>
              <a:t> et </a:t>
            </a:r>
            <a:r>
              <a:rPr lang="de-DE" err="1"/>
              <a:t>dolore</a:t>
            </a:r>
            <a:r>
              <a:rPr lang="de-DE"/>
              <a:t> magna </a:t>
            </a:r>
            <a:r>
              <a:rPr lang="de-DE" err="1"/>
              <a:t>aliquyam</a:t>
            </a:r>
            <a:r>
              <a:rPr lang="de-DE"/>
              <a:t> </a:t>
            </a:r>
            <a:r>
              <a:rPr lang="de-DE" err="1"/>
              <a:t>erat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voluptua</a:t>
            </a:r>
            <a:r>
              <a:rPr lang="de-DE"/>
              <a:t>. </a:t>
            </a:r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270484" y="4767263"/>
            <a:ext cx="8280000" cy="2971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6858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Arial Narrow" charset="0"/>
                <a:ea typeface="Arial Narrow" charset="0"/>
                <a:cs typeface="Arial Narrow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900" b="0" i="0" kern="1200">
                <a:solidFill>
                  <a:schemeClr val="tx1"/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Bund Freier evangelischer Gemeinden in Deutschland </a:t>
            </a:r>
            <a:r>
              <a:rPr lang="de-DE" sz="900" b="0" i="0" kern="1200" err="1">
                <a:solidFill>
                  <a:schemeClr val="tx1"/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KdöR</a:t>
            </a:r>
            <a:r>
              <a:rPr lang="de-DE" sz="900" b="0" i="0" kern="1200">
                <a:solidFill>
                  <a:schemeClr val="tx1"/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 | </a:t>
            </a:r>
            <a:r>
              <a:rPr lang="de-DE" sz="900" b="0" i="0" u="none" kern="1200">
                <a:solidFill>
                  <a:schemeClr val="tx1"/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feg.de</a:t>
            </a:r>
            <a:endParaRPr lang="de-DE" u="none">
              <a:solidFill>
                <a:schemeClr val="tx1"/>
              </a:solidFill>
            </a:endParaRPr>
          </a:p>
        </p:txBody>
      </p:sp>
      <p:pic>
        <p:nvPicPr>
          <p:cNvPr id="10" name="Grafik 9" descr="Ein Bild, das draußen enthält.&#10;&#10;Mit hoher Zuverlässigkeit generierte Beschreibung">
            <a:extLst>
              <a:ext uri="{FF2B5EF4-FFF2-40B4-BE49-F238E27FC236}">
                <a16:creationId xmlns:a16="http://schemas.microsoft.com/office/drawing/2014/main" id="{C258E941-676F-4185-BF32-DE18C93A53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7062" y="0"/>
            <a:ext cx="1072937" cy="1072937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rstellung Perso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268047" y="1307112"/>
            <a:ext cx="2826846" cy="2051549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 b="0" i="0">
                <a:solidFill>
                  <a:schemeClr val="bg1">
                    <a:lumMod val="50000"/>
                  </a:schemeClr>
                </a:solidFill>
                <a:latin typeface="Arial Narrow" charset="0"/>
                <a:ea typeface="Arial Narrow" charset="0"/>
                <a:cs typeface="Arial Narrow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 sz="2000" b="0" i="0"/>
            </a:lvl5pPr>
          </a:lstStyle>
          <a:p>
            <a:pPr lvl="0"/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, </a:t>
            </a:r>
            <a:r>
              <a:rPr lang="de-DE" err="1"/>
              <a:t>consetetur</a:t>
            </a:r>
            <a:r>
              <a:rPr lang="de-DE"/>
              <a:t> </a:t>
            </a:r>
            <a:r>
              <a:rPr lang="de-DE" err="1"/>
              <a:t>sadipscing</a:t>
            </a:r>
            <a:r>
              <a:rPr lang="de-DE"/>
              <a:t> </a:t>
            </a:r>
            <a:r>
              <a:rPr lang="de-DE" err="1"/>
              <a:t>elitr</a:t>
            </a:r>
            <a:r>
              <a:rPr lang="de-DE"/>
              <a:t>, et </a:t>
            </a:r>
            <a:r>
              <a:rPr lang="de-DE" err="1"/>
              <a:t>dolore</a:t>
            </a:r>
            <a:r>
              <a:rPr lang="de-DE"/>
              <a:t> magna </a:t>
            </a:r>
            <a:r>
              <a:rPr lang="de-DE" err="1"/>
              <a:t>aliquyam</a:t>
            </a:r>
            <a:r>
              <a:rPr lang="de-DE"/>
              <a:t> </a:t>
            </a:r>
            <a:r>
              <a:rPr lang="de-DE" err="1"/>
              <a:t>erat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voluptua</a:t>
            </a:r>
            <a:r>
              <a:rPr lang="de-DE"/>
              <a:t>. </a:t>
            </a: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1"/>
          </p:nvPr>
        </p:nvSpPr>
        <p:spPr>
          <a:xfrm>
            <a:off x="3745038" y="720972"/>
            <a:ext cx="1108316" cy="110831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268046" y="432416"/>
            <a:ext cx="2826846" cy="874697"/>
          </a:xfrm>
        </p:spPr>
        <p:txBody>
          <a:bodyPr>
            <a:noAutofit/>
          </a:bodyPr>
          <a:lstStyle>
            <a:lvl1pPr>
              <a:defRPr sz="2800" b="1" i="0">
                <a:solidFill>
                  <a:schemeClr val="tx1">
                    <a:lumMod val="65000"/>
                    <a:lumOff val="35000"/>
                  </a:schemeClr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r>
              <a:rPr lang="de-DE"/>
              <a:t>TEAM-HEADLINE</a:t>
            </a:r>
            <a:endParaRPr lang="en-US"/>
          </a:p>
        </p:txBody>
      </p:sp>
      <p:sp>
        <p:nvSpPr>
          <p:cNvPr id="24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3745038" y="1981203"/>
            <a:ext cx="1108316" cy="110831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26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3745038" y="3241434"/>
            <a:ext cx="1108316" cy="110831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276878" y="4767263"/>
            <a:ext cx="8280000" cy="2971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6858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Arial Narrow" charset="0"/>
                <a:ea typeface="Arial Narrow" charset="0"/>
                <a:cs typeface="Arial Narrow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900" b="0" i="0" kern="1200">
                <a:solidFill>
                  <a:schemeClr val="bg1">
                    <a:lumMod val="50000"/>
                  </a:schemeClr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Bund Freier evangelischer Gemeinden in Deutschland </a:t>
            </a:r>
            <a:r>
              <a:rPr lang="de-DE" sz="900" b="0" i="0" kern="1200" err="1">
                <a:solidFill>
                  <a:schemeClr val="bg1">
                    <a:lumMod val="50000"/>
                  </a:schemeClr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KdöR</a:t>
            </a:r>
            <a:r>
              <a:rPr lang="de-DE" sz="900" b="0" i="0" kern="1200">
                <a:solidFill>
                  <a:schemeClr val="bg1">
                    <a:lumMod val="50000"/>
                  </a:schemeClr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 | </a:t>
            </a:r>
            <a:r>
              <a:rPr lang="de-DE" sz="900" b="0" i="0" u="none" kern="1200">
                <a:solidFill>
                  <a:schemeClr val="bg1">
                    <a:lumMod val="50000"/>
                  </a:schemeClr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feg.de</a:t>
            </a:r>
            <a:endParaRPr lang="de-DE" u="none"/>
          </a:p>
        </p:txBody>
      </p:sp>
      <p:pic>
        <p:nvPicPr>
          <p:cNvPr id="19" name="Grafik 18" descr="Ein Bild, das draußen enthält.&#10;&#10;Mit hoher Zuverlässigkeit generierte Beschreibung">
            <a:extLst>
              <a:ext uri="{FF2B5EF4-FFF2-40B4-BE49-F238E27FC236}">
                <a16:creationId xmlns:a16="http://schemas.microsoft.com/office/drawing/2014/main" id="{4557F018-E257-4479-8B7C-1CBB555EEA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7062" y="0"/>
            <a:ext cx="1072937" cy="1072937"/>
          </a:xfrm>
          <a:prstGeom prst="rect">
            <a:avLst/>
          </a:prstGeom>
        </p:spPr>
      </p:pic>
      <p:sp>
        <p:nvSpPr>
          <p:cNvPr id="25" name="Textplatzhalter 6">
            <a:extLst>
              <a:ext uri="{FF2B5EF4-FFF2-40B4-BE49-F238E27FC236}">
                <a16:creationId xmlns:a16="http://schemas.microsoft.com/office/drawing/2014/main" id="{3FA5A16B-E51C-46AB-97E1-A0DA17467DA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35550" y="1611544"/>
            <a:ext cx="2438400" cy="2238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4pPr marL="1028674" indent="0">
              <a:buFont typeface="Arial" panose="020B0604020202020204" pitchFamily="34" charset="0"/>
              <a:buNone/>
              <a:defRPr/>
            </a:lvl4pPr>
          </a:lstStyle>
          <a:p>
            <a:pPr lvl="0"/>
            <a:r>
              <a:rPr lang="de-DE"/>
              <a:t>Position</a:t>
            </a:r>
          </a:p>
        </p:txBody>
      </p:sp>
      <p:sp>
        <p:nvSpPr>
          <p:cNvPr id="27" name="Textplatzhalter 4">
            <a:extLst>
              <a:ext uri="{FF2B5EF4-FFF2-40B4-BE49-F238E27FC236}">
                <a16:creationId xmlns:a16="http://schemas.microsoft.com/office/drawing/2014/main" id="{C55F92DD-5544-45C7-99D9-9C34EEAB46E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35921" y="1299429"/>
            <a:ext cx="2438400" cy="312737"/>
          </a:xfrm>
        </p:spPr>
        <p:txBody>
          <a:bodyPr>
            <a:noAutofit/>
          </a:bodyPr>
          <a:lstStyle>
            <a:lvl1pPr marL="0" indent="0">
              <a:buNone/>
              <a:defRPr sz="1600" b="1"/>
            </a:lvl1pPr>
            <a:lvl2pPr marL="342891" indent="0" algn="l">
              <a:buFont typeface="Arial" panose="020B0604020202020204" pitchFamily="34" charset="0"/>
              <a:buNone/>
              <a:defRPr b="1"/>
            </a:lvl2pPr>
          </a:lstStyle>
          <a:p>
            <a:pPr lvl="0"/>
            <a:r>
              <a:rPr lang="de-DE"/>
              <a:t>VORNAME NACHNAME</a:t>
            </a:r>
          </a:p>
        </p:txBody>
      </p:sp>
      <p:sp>
        <p:nvSpPr>
          <p:cNvPr id="28" name="Textplatzhalter 6">
            <a:extLst>
              <a:ext uri="{FF2B5EF4-FFF2-40B4-BE49-F238E27FC236}">
                <a16:creationId xmlns:a16="http://schemas.microsoft.com/office/drawing/2014/main" id="{92668B53-54E6-488D-AEC0-F11DE99E597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35179" y="2870323"/>
            <a:ext cx="2438400" cy="2238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4pPr marL="1028674" indent="0">
              <a:buFont typeface="Arial" panose="020B0604020202020204" pitchFamily="34" charset="0"/>
              <a:buNone/>
              <a:defRPr/>
            </a:lvl4pPr>
          </a:lstStyle>
          <a:p>
            <a:pPr lvl="0"/>
            <a:r>
              <a:rPr lang="de-DE"/>
              <a:t>Position</a:t>
            </a:r>
          </a:p>
        </p:txBody>
      </p:sp>
      <p:sp>
        <p:nvSpPr>
          <p:cNvPr id="29" name="Textplatzhalter 4">
            <a:extLst>
              <a:ext uri="{FF2B5EF4-FFF2-40B4-BE49-F238E27FC236}">
                <a16:creationId xmlns:a16="http://schemas.microsoft.com/office/drawing/2014/main" id="{DFA3DE5D-08F4-4DD8-86FC-7B66E0E0ADC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35550" y="2558208"/>
            <a:ext cx="2438400" cy="312737"/>
          </a:xfrm>
        </p:spPr>
        <p:txBody>
          <a:bodyPr>
            <a:noAutofit/>
          </a:bodyPr>
          <a:lstStyle>
            <a:lvl1pPr marL="0" indent="0">
              <a:buNone/>
              <a:defRPr sz="1600" b="1"/>
            </a:lvl1pPr>
            <a:lvl2pPr marL="342891" indent="0" algn="l">
              <a:buFont typeface="Arial" panose="020B0604020202020204" pitchFamily="34" charset="0"/>
              <a:buNone/>
              <a:defRPr b="1"/>
            </a:lvl2pPr>
          </a:lstStyle>
          <a:p>
            <a:pPr lvl="0"/>
            <a:r>
              <a:rPr lang="de-DE"/>
              <a:t>VORNAME NACHNAME</a:t>
            </a:r>
          </a:p>
        </p:txBody>
      </p:sp>
      <p:sp>
        <p:nvSpPr>
          <p:cNvPr id="30" name="Textplatzhalter 6">
            <a:extLst>
              <a:ext uri="{FF2B5EF4-FFF2-40B4-BE49-F238E27FC236}">
                <a16:creationId xmlns:a16="http://schemas.microsoft.com/office/drawing/2014/main" id="{5E2D5512-EFBC-4B99-89F4-5C2DF4D3B83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035921" y="4128480"/>
            <a:ext cx="2438400" cy="2238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4pPr marL="1028674" indent="0">
              <a:buFont typeface="Arial" panose="020B0604020202020204" pitchFamily="34" charset="0"/>
              <a:buNone/>
              <a:defRPr/>
            </a:lvl4pPr>
          </a:lstStyle>
          <a:p>
            <a:pPr lvl="0"/>
            <a:r>
              <a:rPr lang="de-DE"/>
              <a:t>Position</a:t>
            </a:r>
          </a:p>
        </p:txBody>
      </p:sp>
      <p:sp>
        <p:nvSpPr>
          <p:cNvPr id="31" name="Textplatzhalter 4">
            <a:extLst>
              <a:ext uri="{FF2B5EF4-FFF2-40B4-BE49-F238E27FC236}">
                <a16:creationId xmlns:a16="http://schemas.microsoft.com/office/drawing/2014/main" id="{56464978-41F8-4FC0-B73E-423207AC666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036292" y="3816365"/>
            <a:ext cx="2438400" cy="312737"/>
          </a:xfrm>
        </p:spPr>
        <p:txBody>
          <a:bodyPr>
            <a:noAutofit/>
          </a:bodyPr>
          <a:lstStyle>
            <a:lvl1pPr marL="0" indent="0">
              <a:buNone/>
              <a:defRPr sz="1600" b="1"/>
            </a:lvl1pPr>
            <a:lvl2pPr marL="342891" indent="0" algn="l">
              <a:buFont typeface="Arial" panose="020B0604020202020204" pitchFamily="34" charset="0"/>
              <a:buNone/>
              <a:defRPr b="1"/>
            </a:lvl2pPr>
          </a:lstStyle>
          <a:p>
            <a:pPr lvl="0"/>
            <a:r>
              <a:rPr lang="de-DE"/>
              <a:t>VORNAME NACHNAME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rstellung Personen negativ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268047" y="1307112"/>
            <a:ext cx="2826846" cy="2051549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 b="0" i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 sz="2000" b="0" i="0"/>
            </a:lvl5pPr>
          </a:lstStyle>
          <a:p>
            <a:pPr lvl="0"/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, </a:t>
            </a:r>
            <a:r>
              <a:rPr lang="de-DE" err="1"/>
              <a:t>consetetur</a:t>
            </a:r>
            <a:r>
              <a:rPr lang="de-DE"/>
              <a:t> </a:t>
            </a:r>
            <a:r>
              <a:rPr lang="de-DE" err="1"/>
              <a:t>sadipscing</a:t>
            </a:r>
            <a:r>
              <a:rPr lang="de-DE"/>
              <a:t> </a:t>
            </a:r>
            <a:r>
              <a:rPr lang="de-DE" err="1"/>
              <a:t>elitr</a:t>
            </a:r>
            <a:r>
              <a:rPr lang="de-DE"/>
              <a:t>, et </a:t>
            </a:r>
            <a:r>
              <a:rPr lang="de-DE" err="1"/>
              <a:t>dolore</a:t>
            </a:r>
            <a:r>
              <a:rPr lang="de-DE"/>
              <a:t> magna </a:t>
            </a:r>
            <a:r>
              <a:rPr lang="de-DE" err="1"/>
              <a:t>aliquyam</a:t>
            </a:r>
            <a:r>
              <a:rPr lang="de-DE"/>
              <a:t> </a:t>
            </a:r>
            <a:r>
              <a:rPr lang="de-DE" err="1"/>
              <a:t>erat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voluptua</a:t>
            </a:r>
            <a:r>
              <a:rPr lang="de-DE"/>
              <a:t>. </a:t>
            </a: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1"/>
          </p:nvPr>
        </p:nvSpPr>
        <p:spPr>
          <a:xfrm>
            <a:off x="3745038" y="720972"/>
            <a:ext cx="1108316" cy="110831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268046" y="432416"/>
            <a:ext cx="2826846" cy="874697"/>
          </a:xfrm>
        </p:spPr>
        <p:txBody>
          <a:bodyPr>
            <a:noAutofit/>
          </a:bodyPr>
          <a:lstStyle>
            <a:lvl1pPr>
              <a:defRPr sz="2800" b="1" i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r>
              <a:rPr lang="de-DE"/>
              <a:t>TEAM-HEADLINE</a:t>
            </a:r>
            <a:endParaRPr lang="en-US"/>
          </a:p>
        </p:txBody>
      </p:sp>
      <p:sp>
        <p:nvSpPr>
          <p:cNvPr id="24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3745038" y="1981203"/>
            <a:ext cx="1108316" cy="110831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26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3745038" y="3241434"/>
            <a:ext cx="1108316" cy="110831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264090" y="4767263"/>
            <a:ext cx="8280000" cy="2971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6858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Arial Narrow" charset="0"/>
                <a:ea typeface="Arial Narrow" charset="0"/>
                <a:cs typeface="Arial Narrow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900" b="0" i="0" kern="1200">
                <a:solidFill>
                  <a:schemeClr val="bg1"/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Bund Freier evangelischer Gemeinden in Deutschland </a:t>
            </a:r>
            <a:r>
              <a:rPr lang="de-DE" sz="900" b="0" i="0" kern="1200" err="1">
                <a:solidFill>
                  <a:schemeClr val="bg1"/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KdöR</a:t>
            </a:r>
            <a:r>
              <a:rPr lang="de-DE" sz="900" b="0" i="0" kern="1200">
                <a:solidFill>
                  <a:schemeClr val="bg1"/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 | </a:t>
            </a:r>
            <a:r>
              <a:rPr lang="de-DE" sz="900" b="0" i="0" u="none" kern="1200">
                <a:solidFill>
                  <a:schemeClr val="bg1"/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feg.de</a:t>
            </a:r>
            <a:endParaRPr lang="de-DE" u="none">
              <a:solidFill>
                <a:schemeClr val="bg1"/>
              </a:solidFill>
            </a:endParaRPr>
          </a:p>
        </p:txBody>
      </p:sp>
      <p:pic>
        <p:nvPicPr>
          <p:cNvPr id="19" name="Grafik 18" descr="Ein Bild, das draußen enthält.&#10;&#10;Mit hoher Zuverlässigkeit generierte Beschreibung">
            <a:extLst>
              <a:ext uri="{FF2B5EF4-FFF2-40B4-BE49-F238E27FC236}">
                <a16:creationId xmlns:a16="http://schemas.microsoft.com/office/drawing/2014/main" id="{F2CCA715-4901-4315-91D4-CCCD914D0B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7062" y="0"/>
            <a:ext cx="1072937" cy="1072937"/>
          </a:xfrm>
          <a:prstGeom prst="rect">
            <a:avLst/>
          </a:prstGeom>
        </p:spPr>
      </p:pic>
      <p:sp>
        <p:nvSpPr>
          <p:cNvPr id="25" name="Textplatzhalter 6">
            <a:extLst>
              <a:ext uri="{FF2B5EF4-FFF2-40B4-BE49-F238E27FC236}">
                <a16:creationId xmlns:a16="http://schemas.microsoft.com/office/drawing/2014/main" id="{8452724A-1E0D-4798-9DDE-BF116EE0896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35550" y="1611544"/>
            <a:ext cx="2438400" cy="2238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4pPr marL="1028674" indent="0">
              <a:buFont typeface="Arial" panose="020B0604020202020204" pitchFamily="34" charset="0"/>
              <a:buNone/>
              <a:defRPr/>
            </a:lvl4pPr>
          </a:lstStyle>
          <a:p>
            <a:pPr lvl="0"/>
            <a:r>
              <a:rPr lang="de-DE"/>
              <a:t>Position</a:t>
            </a:r>
          </a:p>
        </p:txBody>
      </p:sp>
      <p:sp>
        <p:nvSpPr>
          <p:cNvPr id="27" name="Textplatzhalter 4">
            <a:extLst>
              <a:ext uri="{FF2B5EF4-FFF2-40B4-BE49-F238E27FC236}">
                <a16:creationId xmlns:a16="http://schemas.microsoft.com/office/drawing/2014/main" id="{D2D3324F-D073-45B7-B17A-414703C08B2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35921" y="1299429"/>
            <a:ext cx="2438400" cy="312737"/>
          </a:xfrm>
        </p:spPr>
        <p:txBody>
          <a:bodyPr>
            <a:noAutofit/>
          </a:bodyPr>
          <a:lstStyle>
            <a:lvl1pPr marL="0" indent="0">
              <a:buNone/>
              <a:defRPr sz="1600" b="1"/>
            </a:lvl1pPr>
            <a:lvl2pPr marL="342891" indent="0" algn="l">
              <a:buFont typeface="Arial" panose="020B0604020202020204" pitchFamily="34" charset="0"/>
              <a:buNone/>
              <a:defRPr b="1"/>
            </a:lvl2pPr>
          </a:lstStyle>
          <a:p>
            <a:pPr lvl="0"/>
            <a:r>
              <a:rPr lang="de-DE"/>
              <a:t>VORNAME NACHNAME</a:t>
            </a:r>
          </a:p>
        </p:txBody>
      </p:sp>
      <p:sp>
        <p:nvSpPr>
          <p:cNvPr id="28" name="Textplatzhalter 6">
            <a:extLst>
              <a:ext uri="{FF2B5EF4-FFF2-40B4-BE49-F238E27FC236}">
                <a16:creationId xmlns:a16="http://schemas.microsoft.com/office/drawing/2014/main" id="{BF5E8415-F0AC-4344-99D4-F0888B34742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35179" y="2870323"/>
            <a:ext cx="2438400" cy="2238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4pPr marL="1028674" indent="0">
              <a:buFont typeface="Arial" panose="020B0604020202020204" pitchFamily="34" charset="0"/>
              <a:buNone/>
              <a:defRPr/>
            </a:lvl4pPr>
          </a:lstStyle>
          <a:p>
            <a:pPr lvl="0"/>
            <a:r>
              <a:rPr lang="de-DE"/>
              <a:t>Position</a:t>
            </a:r>
          </a:p>
        </p:txBody>
      </p:sp>
      <p:sp>
        <p:nvSpPr>
          <p:cNvPr id="29" name="Textplatzhalter 4">
            <a:extLst>
              <a:ext uri="{FF2B5EF4-FFF2-40B4-BE49-F238E27FC236}">
                <a16:creationId xmlns:a16="http://schemas.microsoft.com/office/drawing/2014/main" id="{ADA5EE37-F304-49B0-9C30-B94C0D13E50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35550" y="2558208"/>
            <a:ext cx="2438400" cy="312737"/>
          </a:xfrm>
        </p:spPr>
        <p:txBody>
          <a:bodyPr>
            <a:noAutofit/>
          </a:bodyPr>
          <a:lstStyle>
            <a:lvl1pPr marL="0" indent="0">
              <a:buNone/>
              <a:defRPr sz="1600" b="1"/>
            </a:lvl1pPr>
            <a:lvl2pPr marL="342891" indent="0" algn="l">
              <a:buFont typeface="Arial" panose="020B0604020202020204" pitchFamily="34" charset="0"/>
              <a:buNone/>
              <a:defRPr b="1"/>
            </a:lvl2pPr>
          </a:lstStyle>
          <a:p>
            <a:pPr lvl="0"/>
            <a:r>
              <a:rPr lang="de-DE"/>
              <a:t>VORNAME NACHNAME</a:t>
            </a:r>
          </a:p>
        </p:txBody>
      </p:sp>
      <p:sp>
        <p:nvSpPr>
          <p:cNvPr id="30" name="Textplatzhalter 6">
            <a:extLst>
              <a:ext uri="{FF2B5EF4-FFF2-40B4-BE49-F238E27FC236}">
                <a16:creationId xmlns:a16="http://schemas.microsoft.com/office/drawing/2014/main" id="{312836A9-CBC6-4AB3-B363-724FF71611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035921" y="4128480"/>
            <a:ext cx="2438400" cy="2238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4pPr marL="1028674" indent="0">
              <a:buFont typeface="Arial" panose="020B0604020202020204" pitchFamily="34" charset="0"/>
              <a:buNone/>
              <a:defRPr/>
            </a:lvl4pPr>
          </a:lstStyle>
          <a:p>
            <a:pPr lvl="0"/>
            <a:r>
              <a:rPr lang="de-DE"/>
              <a:t>Position</a:t>
            </a:r>
          </a:p>
        </p:txBody>
      </p:sp>
      <p:sp>
        <p:nvSpPr>
          <p:cNvPr id="31" name="Textplatzhalter 4">
            <a:extLst>
              <a:ext uri="{FF2B5EF4-FFF2-40B4-BE49-F238E27FC236}">
                <a16:creationId xmlns:a16="http://schemas.microsoft.com/office/drawing/2014/main" id="{FE2E2F58-3140-42BA-9B0B-8128B423B79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036292" y="3816365"/>
            <a:ext cx="2438400" cy="312737"/>
          </a:xfrm>
        </p:spPr>
        <p:txBody>
          <a:bodyPr>
            <a:noAutofit/>
          </a:bodyPr>
          <a:lstStyle>
            <a:lvl1pPr marL="0" indent="0">
              <a:buNone/>
              <a:defRPr sz="1600" b="1"/>
            </a:lvl1pPr>
            <a:lvl2pPr marL="342891" indent="0" algn="l">
              <a:buFont typeface="Arial" panose="020B0604020202020204" pitchFamily="34" charset="0"/>
              <a:buNone/>
              <a:defRPr b="1"/>
            </a:lvl2pPr>
          </a:lstStyle>
          <a:p>
            <a:pPr lvl="0"/>
            <a:r>
              <a:rPr lang="de-DE"/>
              <a:t>VORNAME NACHNAME</a:t>
            </a:r>
          </a:p>
        </p:txBody>
      </p:sp>
    </p:spTree>
    <p:extLst>
      <p:ext uri="{BB962C8B-B14F-4D97-AF65-F5344CB8AC3E}">
        <p14:creationId xmlns:p14="http://schemas.microsoft.com/office/powerpoint/2010/main" val="4224426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lag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1892751" y="3470233"/>
            <a:ext cx="5408966" cy="83165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 i="0">
                <a:solidFill>
                  <a:schemeClr val="bg1">
                    <a:lumMod val="50000"/>
                  </a:schemeClr>
                </a:solidFill>
                <a:latin typeface="Arial Narrow" charset="0"/>
                <a:ea typeface="Arial Narrow" charset="0"/>
                <a:cs typeface="Arial Narrow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 sz="2000" b="0" i="0"/>
            </a:lvl5pPr>
          </a:lstStyle>
          <a:p>
            <a:pPr lvl="0"/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, </a:t>
            </a:r>
            <a:r>
              <a:rPr lang="de-DE" err="1"/>
              <a:t>consetetur</a:t>
            </a:r>
            <a:r>
              <a:rPr lang="de-DE"/>
              <a:t> </a:t>
            </a:r>
            <a:r>
              <a:rPr lang="de-DE" err="1"/>
              <a:t>sadipscing</a:t>
            </a:r>
            <a:r>
              <a:rPr lang="de-DE"/>
              <a:t> </a:t>
            </a:r>
            <a:r>
              <a:rPr lang="de-DE" err="1"/>
              <a:t>elitr</a:t>
            </a:r>
            <a:r>
              <a:rPr lang="de-DE"/>
              <a:t>, et </a:t>
            </a:r>
            <a:r>
              <a:rPr lang="de-DE" err="1"/>
              <a:t>dolore</a:t>
            </a:r>
            <a:r>
              <a:rPr lang="de-DE"/>
              <a:t> magna </a:t>
            </a:r>
            <a:r>
              <a:rPr lang="de-DE" err="1"/>
              <a:t>aliquyam</a:t>
            </a:r>
            <a:r>
              <a:rPr lang="de-DE"/>
              <a:t> </a:t>
            </a:r>
            <a:r>
              <a:rPr lang="de-DE" err="1"/>
              <a:t>erat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voluptua</a:t>
            </a:r>
            <a:r>
              <a:rPr lang="de-DE"/>
              <a:t>. </a:t>
            </a: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1"/>
          </p:nvPr>
        </p:nvSpPr>
        <p:spPr>
          <a:xfrm>
            <a:off x="2838772" y="2053188"/>
            <a:ext cx="1108316" cy="110831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2409139" y="869762"/>
            <a:ext cx="4376190" cy="874697"/>
          </a:xfrm>
        </p:spPr>
        <p:txBody>
          <a:bodyPr>
            <a:noAutofit/>
          </a:bodyPr>
          <a:lstStyle>
            <a:lvl1pPr algn="ctr">
              <a:defRPr sz="28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r>
              <a:rPr lang="de-DE"/>
              <a:t>HIER STEHT EINE HEADLINE</a:t>
            </a:r>
            <a:endParaRPr lang="en-US"/>
          </a:p>
        </p:txBody>
      </p:sp>
      <p:sp>
        <p:nvSpPr>
          <p:cNvPr id="24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4043076" y="2053188"/>
            <a:ext cx="1108316" cy="110831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26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5247380" y="2053188"/>
            <a:ext cx="1108316" cy="110831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4"/>
          </p:nvPr>
        </p:nvSpPr>
        <p:spPr>
          <a:xfrm>
            <a:off x="6451684" y="2053188"/>
            <a:ext cx="1108316" cy="110831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20" name="Bildplatzhalter 14"/>
          <p:cNvSpPr>
            <a:spLocks noGrp="1"/>
          </p:cNvSpPr>
          <p:nvPr>
            <p:ph type="pic" sz="quarter" idx="15"/>
          </p:nvPr>
        </p:nvSpPr>
        <p:spPr>
          <a:xfrm>
            <a:off x="1634468" y="2053188"/>
            <a:ext cx="1108316" cy="110831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9" name="Footer Placeholder 4"/>
          <p:cNvSpPr txBox="1">
            <a:spLocks/>
          </p:cNvSpPr>
          <p:nvPr userDrawn="1"/>
        </p:nvSpPr>
        <p:spPr>
          <a:xfrm>
            <a:off x="283272" y="4767263"/>
            <a:ext cx="8280000" cy="2971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6858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Arial Narrow" charset="0"/>
                <a:ea typeface="Arial Narrow" charset="0"/>
                <a:cs typeface="Arial Narrow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900" b="0" i="0" kern="1200">
                <a:solidFill>
                  <a:schemeClr val="bg1">
                    <a:lumMod val="50000"/>
                  </a:schemeClr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Bund Freier evangelischer Gemeinden in Deutschland </a:t>
            </a:r>
            <a:r>
              <a:rPr lang="de-DE" sz="900" b="0" i="0" kern="1200" err="1">
                <a:solidFill>
                  <a:schemeClr val="bg1">
                    <a:lumMod val="50000"/>
                  </a:schemeClr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KdöR</a:t>
            </a:r>
            <a:r>
              <a:rPr lang="de-DE" sz="900" b="0" i="0" kern="1200">
                <a:solidFill>
                  <a:schemeClr val="bg1">
                    <a:lumMod val="50000"/>
                  </a:schemeClr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 | </a:t>
            </a:r>
            <a:r>
              <a:rPr lang="de-DE" sz="900" b="0" i="0" u="none" kern="1200">
                <a:solidFill>
                  <a:schemeClr val="bg1">
                    <a:lumMod val="50000"/>
                  </a:schemeClr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feg.de</a:t>
            </a:r>
            <a:endParaRPr lang="de-DE" u="none"/>
          </a:p>
        </p:txBody>
      </p:sp>
      <p:pic>
        <p:nvPicPr>
          <p:cNvPr id="12" name="Grafik 11" descr="Ein Bild, das draußen enthält.&#10;&#10;Mit hoher Zuverlässigkeit generierte Beschreibung">
            <a:extLst>
              <a:ext uri="{FF2B5EF4-FFF2-40B4-BE49-F238E27FC236}">
                <a16:creationId xmlns:a16="http://schemas.microsoft.com/office/drawing/2014/main" id="{4C9BC0CC-1F63-4F9E-AB17-CF05A9EE2E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7062" y="0"/>
            <a:ext cx="1072937" cy="10729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lage &amp; Text negativ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1892751" y="3470233"/>
            <a:ext cx="5408966" cy="83165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 i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 sz="2000" b="0" i="0"/>
            </a:lvl5pPr>
          </a:lstStyle>
          <a:p>
            <a:pPr lvl="0"/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, </a:t>
            </a:r>
            <a:r>
              <a:rPr lang="de-DE" err="1"/>
              <a:t>consetetur</a:t>
            </a:r>
            <a:r>
              <a:rPr lang="de-DE"/>
              <a:t> </a:t>
            </a:r>
            <a:r>
              <a:rPr lang="de-DE" err="1"/>
              <a:t>sadipscing</a:t>
            </a:r>
            <a:r>
              <a:rPr lang="de-DE"/>
              <a:t> </a:t>
            </a:r>
            <a:r>
              <a:rPr lang="de-DE" err="1"/>
              <a:t>elitr</a:t>
            </a:r>
            <a:r>
              <a:rPr lang="de-DE"/>
              <a:t>, et </a:t>
            </a:r>
            <a:r>
              <a:rPr lang="de-DE" err="1"/>
              <a:t>dolore</a:t>
            </a:r>
            <a:r>
              <a:rPr lang="de-DE"/>
              <a:t> magna </a:t>
            </a:r>
            <a:r>
              <a:rPr lang="de-DE" err="1"/>
              <a:t>aliquyam</a:t>
            </a:r>
            <a:r>
              <a:rPr lang="de-DE"/>
              <a:t> </a:t>
            </a:r>
            <a:r>
              <a:rPr lang="de-DE" err="1"/>
              <a:t>erat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voluptua</a:t>
            </a:r>
            <a:r>
              <a:rPr lang="de-DE"/>
              <a:t>. </a:t>
            </a: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1"/>
          </p:nvPr>
        </p:nvSpPr>
        <p:spPr>
          <a:xfrm>
            <a:off x="2838772" y="2053188"/>
            <a:ext cx="1108316" cy="110831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2409139" y="869762"/>
            <a:ext cx="4376190" cy="874697"/>
          </a:xfrm>
        </p:spPr>
        <p:txBody>
          <a:bodyPr>
            <a:noAutofit/>
          </a:bodyPr>
          <a:lstStyle>
            <a:lvl1pPr algn="ctr">
              <a:defRPr sz="2800" b="1" i="0" baseline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r>
              <a:rPr lang="de-DE"/>
              <a:t>HIER STEHT EINE HEADLINE</a:t>
            </a:r>
            <a:endParaRPr lang="en-US"/>
          </a:p>
        </p:txBody>
      </p:sp>
      <p:sp>
        <p:nvSpPr>
          <p:cNvPr id="24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4043076" y="2053188"/>
            <a:ext cx="1108316" cy="110831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26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5247380" y="2053188"/>
            <a:ext cx="1108316" cy="110831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4"/>
          </p:nvPr>
        </p:nvSpPr>
        <p:spPr>
          <a:xfrm>
            <a:off x="6451684" y="2053188"/>
            <a:ext cx="1108316" cy="110831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20" name="Bildplatzhalter 14"/>
          <p:cNvSpPr>
            <a:spLocks noGrp="1"/>
          </p:cNvSpPr>
          <p:nvPr>
            <p:ph type="pic" sz="quarter" idx="15"/>
          </p:nvPr>
        </p:nvSpPr>
        <p:spPr>
          <a:xfrm>
            <a:off x="1634468" y="2053188"/>
            <a:ext cx="1108316" cy="110831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9" name="Footer Placeholder 4"/>
          <p:cNvSpPr txBox="1">
            <a:spLocks/>
          </p:cNvSpPr>
          <p:nvPr userDrawn="1"/>
        </p:nvSpPr>
        <p:spPr>
          <a:xfrm>
            <a:off x="283272" y="4767263"/>
            <a:ext cx="8280000" cy="2971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6858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Arial Narrow" charset="0"/>
                <a:ea typeface="Arial Narrow" charset="0"/>
                <a:cs typeface="Arial Narrow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900" b="0" i="0" kern="1200">
                <a:solidFill>
                  <a:schemeClr val="bg1"/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Bund Freier evangelischer Gemeinden in Deutschland </a:t>
            </a:r>
            <a:r>
              <a:rPr lang="de-DE" sz="900" b="0" i="0" kern="1200" err="1">
                <a:solidFill>
                  <a:schemeClr val="bg1"/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KdöR</a:t>
            </a:r>
            <a:r>
              <a:rPr lang="de-DE" sz="900" b="0" i="0" kern="1200">
                <a:solidFill>
                  <a:schemeClr val="bg1"/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 | </a:t>
            </a:r>
            <a:r>
              <a:rPr lang="de-DE" sz="900" b="0" i="0" u="none" kern="1200">
                <a:solidFill>
                  <a:schemeClr val="bg1"/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feg.de</a:t>
            </a:r>
            <a:endParaRPr lang="de-DE" u="none">
              <a:solidFill>
                <a:schemeClr val="bg1"/>
              </a:solidFill>
            </a:endParaRPr>
          </a:p>
        </p:txBody>
      </p:sp>
      <p:pic>
        <p:nvPicPr>
          <p:cNvPr id="12" name="Grafik 11" descr="Ein Bild, das draußen enthält.&#10;&#10;Mit hoher Zuverlässigkeit generierte Beschreibung">
            <a:extLst>
              <a:ext uri="{FF2B5EF4-FFF2-40B4-BE49-F238E27FC236}">
                <a16:creationId xmlns:a16="http://schemas.microsoft.com/office/drawing/2014/main" id="{AD7C6F7A-841F-4958-A91D-14E7A0C324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7062" y="0"/>
            <a:ext cx="1072937" cy="1072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911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lage &amp;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272441" y="3117669"/>
            <a:ext cx="4184650" cy="137305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 b="0" i="0">
                <a:solidFill>
                  <a:schemeClr val="bg1">
                    <a:lumMod val="50000"/>
                  </a:schemeClr>
                </a:solidFill>
                <a:latin typeface="Arial Narrow" charset="0"/>
                <a:ea typeface="Arial Narrow" charset="0"/>
                <a:cs typeface="Arial Narrow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 sz="2000" b="0" i="0"/>
            </a:lvl5pPr>
          </a:lstStyle>
          <a:p>
            <a:pPr lvl="0"/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, </a:t>
            </a:r>
            <a:r>
              <a:rPr lang="de-DE" err="1"/>
              <a:t>consetetur</a:t>
            </a:r>
            <a:r>
              <a:rPr lang="de-DE"/>
              <a:t> </a:t>
            </a:r>
            <a:r>
              <a:rPr lang="de-DE" err="1"/>
              <a:t>sadipscing</a:t>
            </a:r>
            <a:r>
              <a:rPr lang="de-DE"/>
              <a:t> </a:t>
            </a:r>
            <a:r>
              <a:rPr lang="de-DE" err="1"/>
              <a:t>elitr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nonumy</a:t>
            </a:r>
            <a:r>
              <a:rPr lang="de-DE"/>
              <a:t> </a:t>
            </a:r>
            <a:r>
              <a:rPr lang="de-DE" err="1"/>
              <a:t>eirmod</a:t>
            </a:r>
            <a:r>
              <a:rPr lang="de-DE"/>
              <a:t> </a:t>
            </a:r>
            <a:r>
              <a:rPr lang="de-DE" err="1"/>
              <a:t>tempor</a:t>
            </a:r>
            <a:r>
              <a:rPr lang="de-DE"/>
              <a:t> </a:t>
            </a:r>
            <a:r>
              <a:rPr lang="de-DE" err="1"/>
              <a:t>invidunt</a:t>
            </a:r>
            <a:r>
              <a:rPr lang="de-DE"/>
              <a:t> </a:t>
            </a:r>
            <a:r>
              <a:rPr lang="de-DE" err="1"/>
              <a:t>ut</a:t>
            </a:r>
            <a:r>
              <a:rPr lang="de-DE"/>
              <a:t> </a:t>
            </a:r>
            <a:r>
              <a:rPr lang="de-DE" err="1"/>
              <a:t>labore</a:t>
            </a:r>
            <a:r>
              <a:rPr lang="de-DE"/>
              <a:t> et </a:t>
            </a:r>
            <a:r>
              <a:rPr lang="de-DE" err="1"/>
              <a:t>dolore</a:t>
            </a:r>
            <a:r>
              <a:rPr lang="de-DE"/>
              <a:t> magna </a:t>
            </a:r>
            <a:r>
              <a:rPr lang="de-DE" err="1"/>
              <a:t>aliquyam</a:t>
            </a:r>
            <a:r>
              <a:rPr lang="de-DE"/>
              <a:t> </a:t>
            </a:r>
            <a:r>
              <a:rPr lang="de-DE" err="1"/>
              <a:t>erat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voluptua</a:t>
            </a:r>
            <a:r>
              <a:rPr lang="de-DE"/>
              <a:t>. </a:t>
            </a: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1"/>
          </p:nvPr>
        </p:nvSpPr>
        <p:spPr>
          <a:xfrm>
            <a:off x="6559062" y="452147"/>
            <a:ext cx="2036976" cy="203697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268046" y="2242972"/>
            <a:ext cx="4189046" cy="874697"/>
          </a:xfrm>
        </p:spPr>
        <p:txBody>
          <a:bodyPr>
            <a:noAutofit/>
          </a:bodyPr>
          <a:lstStyle>
            <a:lvl1pPr>
              <a:defRPr sz="2800" b="1" i="0">
                <a:solidFill>
                  <a:schemeClr val="tx1">
                    <a:lumMod val="65000"/>
                    <a:lumOff val="35000"/>
                  </a:schemeClr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r>
              <a:rPr lang="de-DE"/>
              <a:t>FEG-HEADLINE</a:t>
            </a:r>
            <a:endParaRPr lang="en-US"/>
          </a:p>
        </p:txBody>
      </p:sp>
      <p:sp>
        <p:nvSpPr>
          <p:cNvPr id="11" name="Bildplatzhalter 14"/>
          <p:cNvSpPr>
            <a:spLocks noGrp="1"/>
          </p:cNvSpPr>
          <p:nvPr>
            <p:ph type="pic" sz="quarter" idx="14"/>
          </p:nvPr>
        </p:nvSpPr>
        <p:spPr>
          <a:xfrm>
            <a:off x="5057723" y="2553509"/>
            <a:ext cx="2036976" cy="141182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2" name="Bildplatzhalter 14"/>
          <p:cNvSpPr>
            <a:spLocks noGrp="1"/>
          </p:cNvSpPr>
          <p:nvPr>
            <p:ph type="pic" sz="quarter" idx="15"/>
          </p:nvPr>
        </p:nvSpPr>
        <p:spPr>
          <a:xfrm>
            <a:off x="7166666" y="2553509"/>
            <a:ext cx="1411822" cy="1937214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6"/>
          </p:nvPr>
        </p:nvSpPr>
        <p:spPr>
          <a:xfrm>
            <a:off x="4457091" y="1062556"/>
            <a:ext cx="2036976" cy="141182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pic>
        <p:nvPicPr>
          <p:cNvPr id="19" name="Bild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000" y="360000"/>
            <a:ext cx="1800001" cy="360000"/>
          </a:xfrm>
          <a:prstGeom prst="rect">
            <a:avLst/>
          </a:prstGeom>
        </p:spPr>
      </p:pic>
      <p:sp>
        <p:nvSpPr>
          <p:cNvPr id="20" name="Footer Placeholder 4"/>
          <p:cNvSpPr txBox="1">
            <a:spLocks/>
          </p:cNvSpPr>
          <p:nvPr userDrawn="1"/>
        </p:nvSpPr>
        <p:spPr>
          <a:xfrm>
            <a:off x="276878" y="4767263"/>
            <a:ext cx="8280000" cy="2971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6858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Arial Narrow" charset="0"/>
                <a:ea typeface="Arial Narrow" charset="0"/>
                <a:cs typeface="Arial Narrow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900" b="0" i="0" kern="1200">
                <a:solidFill>
                  <a:schemeClr val="bg1">
                    <a:lumMod val="50000"/>
                  </a:schemeClr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Bund Freier evangelischer Gemeinden in Deutschland </a:t>
            </a:r>
            <a:r>
              <a:rPr lang="de-DE" sz="900" b="0" i="0" kern="1200" err="1">
                <a:solidFill>
                  <a:schemeClr val="bg1">
                    <a:lumMod val="50000"/>
                  </a:schemeClr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KdöR</a:t>
            </a:r>
            <a:r>
              <a:rPr lang="de-DE" sz="900" b="0" i="0" kern="1200">
                <a:solidFill>
                  <a:schemeClr val="bg1">
                    <a:lumMod val="50000"/>
                  </a:schemeClr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 | </a:t>
            </a:r>
            <a:r>
              <a:rPr lang="de-DE" sz="900" b="0" i="0" u="none" kern="1200">
                <a:solidFill>
                  <a:schemeClr val="bg1">
                    <a:lumMod val="50000"/>
                  </a:schemeClr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feg.de</a:t>
            </a:r>
            <a:endParaRPr lang="de-DE" u="non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lage &amp; Text 2 negativ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272441" y="3117669"/>
            <a:ext cx="4184650" cy="137305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 b="0" i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 sz="2000" b="0" i="0"/>
            </a:lvl5pPr>
          </a:lstStyle>
          <a:p>
            <a:pPr lvl="0"/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, </a:t>
            </a:r>
            <a:r>
              <a:rPr lang="de-DE" err="1"/>
              <a:t>consetetur</a:t>
            </a:r>
            <a:r>
              <a:rPr lang="de-DE"/>
              <a:t> </a:t>
            </a:r>
            <a:r>
              <a:rPr lang="de-DE" err="1"/>
              <a:t>sadipscing</a:t>
            </a:r>
            <a:r>
              <a:rPr lang="de-DE"/>
              <a:t> </a:t>
            </a:r>
            <a:r>
              <a:rPr lang="de-DE" err="1"/>
              <a:t>elitr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nonumy</a:t>
            </a:r>
            <a:r>
              <a:rPr lang="de-DE"/>
              <a:t> </a:t>
            </a:r>
            <a:r>
              <a:rPr lang="de-DE" err="1"/>
              <a:t>eirmod</a:t>
            </a:r>
            <a:r>
              <a:rPr lang="de-DE"/>
              <a:t> </a:t>
            </a:r>
            <a:r>
              <a:rPr lang="de-DE" err="1"/>
              <a:t>tempor</a:t>
            </a:r>
            <a:r>
              <a:rPr lang="de-DE"/>
              <a:t> </a:t>
            </a:r>
            <a:r>
              <a:rPr lang="de-DE" err="1"/>
              <a:t>invidunt</a:t>
            </a:r>
            <a:r>
              <a:rPr lang="de-DE"/>
              <a:t> </a:t>
            </a:r>
            <a:r>
              <a:rPr lang="de-DE" err="1"/>
              <a:t>ut</a:t>
            </a:r>
            <a:r>
              <a:rPr lang="de-DE"/>
              <a:t> </a:t>
            </a:r>
            <a:r>
              <a:rPr lang="de-DE" err="1"/>
              <a:t>labore</a:t>
            </a:r>
            <a:r>
              <a:rPr lang="de-DE"/>
              <a:t> et </a:t>
            </a:r>
            <a:r>
              <a:rPr lang="de-DE" err="1"/>
              <a:t>dolore</a:t>
            </a:r>
            <a:r>
              <a:rPr lang="de-DE"/>
              <a:t> magna </a:t>
            </a:r>
            <a:r>
              <a:rPr lang="de-DE" err="1"/>
              <a:t>aliquyam</a:t>
            </a:r>
            <a:r>
              <a:rPr lang="de-DE"/>
              <a:t> </a:t>
            </a:r>
            <a:r>
              <a:rPr lang="de-DE" err="1"/>
              <a:t>erat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voluptua</a:t>
            </a:r>
            <a:r>
              <a:rPr lang="de-DE"/>
              <a:t>. </a:t>
            </a: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1"/>
          </p:nvPr>
        </p:nvSpPr>
        <p:spPr>
          <a:xfrm>
            <a:off x="6559062" y="452147"/>
            <a:ext cx="2036976" cy="203697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268046" y="2242972"/>
            <a:ext cx="4189046" cy="874697"/>
          </a:xfrm>
        </p:spPr>
        <p:txBody>
          <a:bodyPr>
            <a:noAutofit/>
          </a:bodyPr>
          <a:lstStyle>
            <a:lvl1pPr>
              <a:defRPr sz="2800" b="1" i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r>
              <a:rPr lang="de-DE"/>
              <a:t>FEG-HEADLINE</a:t>
            </a:r>
            <a:endParaRPr lang="en-US"/>
          </a:p>
        </p:txBody>
      </p:sp>
      <p:sp>
        <p:nvSpPr>
          <p:cNvPr id="11" name="Bildplatzhalter 14"/>
          <p:cNvSpPr>
            <a:spLocks noGrp="1"/>
          </p:cNvSpPr>
          <p:nvPr>
            <p:ph type="pic" sz="quarter" idx="14"/>
          </p:nvPr>
        </p:nvSpPr>
        <p:spPr>
          <a:xfrm>
            <a:off x="5057723" y="2553509"/>
            <a:ext cx="2036976" cy="141182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2" name="Bildplatzhalter 14"/>
          <p:cNvSpPr>
            <a:spLocks noGrp="1"/>
          </p:cNvSpPr>
          <p:nvPr>
            <p:ph type="pic" sz="quarter" idx="15"/>
          </p:nvPr>
        </p:nvSpPr>
        <p:spPr>
          <a:xfrm>
            <a:off x="7166666" y="2553509"/>
            <a:ext cx="1411822" cy="1937214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6"/>
          </p:nvPr>
        </p:nvSpPr>
        <p:spPr>
          <a:xfrm>
            <a:off x="4457091" y="1062556"/>
            <a:ext cx="2036976" cy="141182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20" name="Footer Placeholder 4"/>
          <p:cNvSpPr txBox="1">
            <a:spLocks/>
          </p:cNvSpPr>
          <p:nvPr userDrawn="1"/>
        </p:nvSpPr>
        <p:spPr>
          <a:xfrm>
            <a:off x="264090" y="4767263"/>
            <a:ext cx="8280000" cy="2971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6858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Arial Narrow" charset="0"/>
                <a:ea typeface="Arial Narrow" charset="0"/>
                <a:cs typeface="Arial Narrow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900" b="0" i="0" kern="1200">
                <a:solidFill>
                  <a:schemeClr val="bg1"/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Bund Freier evangelischer Gemeinden in Deutschland </a:t>
            </a:r>
            <a:r>
              <a:rPr lang="de-DE" sz="900" b="0" i="0" kern="1200" err="1">
                <a:solidFill>
                  <a:schemeClr val="bg1"/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KdöR</a:t>
            </a:r>
            <a:r>
              <a:rPr lang="de-DE" sz="900" b="0" i="0" kern="1200">
                <a:solidFill>
                  <a:schemeClr val="bg1"/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 | </a:t>
            </a:r>
            <a:r>
              <a:rPr lang="de-DE" sz="900" b="0" i="0" u="none" kern="1200">
                <a:solidFill>
                  <a:schemeClr val="bg1"/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feg.de</a:t>
            </a:r>
            <a:endParaRPr lang="de-DE" u="none">
              <a:solidFill>
                <a:schemeClr val="bg1"/>
              </a:solidFill>
            </a:endParaRPr>
          </a:p>
        </p:txBody>
      </p:sp>
      <p:pic>
        <p:nvPicPr>
          <p:cNvPr id="10" name="Bild 12">
            <a:extLst>
              <a:ext uri="{FF2B5EF4-FFF2-40B4-BE49-F238E27FC236}">
                <a16:creationId xmlns:a16="http://schemas.microsoft.com/office/drawing/2014/main" id="{DDE625D7-91DB-47FD-BBB4-B2476E0686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6045" y="351208"/>
            <a:ext cx="1832262" cy="3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691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5143500"/>
          </a:xfrm>
        </p:spPr>
        <p:txBody>
          <a:bodyPr anchor="ctr"/>
          <a:lstStyle>
            <a:lvl1pPr marL="0" indent="0" algn="ctr">
              <a:buNone/>
              <a:defRPr baseline="0">
                <a:solidFill>
                  <a:schemeClr val="bg1">
                    <a:lumMod val="50000"/>
                  </a:schemeClr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r>
              <a:rPr lang="de-DE"/>
              <a:t>Vollflächiges Bild</a:t>
            </a:r>
          </a:p>
        </p:txBody>
      </p:sp>
      <p:pic>
        <p:nvPicPr>
          <p:cNvPr id="9" name="Bild 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3182" y="412736"/>
            <a:ext cx="953636" cy="2545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enplatzhalter 4"/>
          <p:cNvSpPr>
            <a:spLocks noGrp="1"/>
          </p:cNvSpPr>
          <p:nvPr>
            <p:ph type="media" sz="quarter" idx="10" hasCustomPrompt="1"/>
          </p:nvPr>
        </p:nvSpPr>
        <p:spPr>
          <a:xfrm>
            <a:off x="0" y="0"/>
            <a:ext cx="9144000" cy="51435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r>
              <a:rPr lang="de-DE"/>
              <a:t>Vollflächiges Video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 negati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369311"/>
            <a:ext cx="6858000" cy="1790700"/>
          </a:xfrm>
        </p:spPr>
        <p:txBody>
          <a:bodyPr anchor="b">
            <a:noAutofit/>
          </a:bodyPr>
          <a:lstStyle>
            <a:lvl1pPr algn="ctr">
              <a:defRPr sz="4500" b="1" i="0">
                <a:solidFill>
                  <a:schemeClr val="tx1"/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r>
              <a:rPr lang="de-DE"/>
              <a:t>FEG-TITELFORMAT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229067"/>
            <a:ext cx="6858000" cy="1241822"/>
          </a:xfrm>
        </p:spPr>
        <p:txBody>
          <a:bodyPr/>
          <a:lstStyle>
            <a:lvl1pPr marL="0" indent="0" algn="ctr">
              <a:buNone/>
              <a:defRPr sz="1800" b="0" i="0">
                <a:solidFill>
                  <a:schemeClr val="tx1"/>
                </a:solidFill>
                <a:latin typeface="Arial Narrow" charset="0"/>
                <a:ea typeface="Arial Narrow" charset="0"/>
                <a:cs typeface="Arial Narrow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FEG-Untertitelformat bearbeiten</a:t>
            </a:r>
            <a:endParaRPr lang="en-US"/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270484" y="4767263"/>
            <a:ext cx="8280000" cy="2971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6858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Arial Narrow" charset="0"/>
                <a:ea typeface="Arial Narrow" charset="0"/>
                <a:cs typeface="Arial Narrow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900" b="0" i="0" kern="1200">
                <a:solidFill>
                  <a:schemeClr val="tx1"/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Bund Freier evangelischer Gemeinden in Deutschland </a:t>
            </a:r>
            <a:r>
              <a:rPr lang="de-DE" sz="900" b="0" i="0" kern="1200" err="1">
                <a:solidFill>
                  <a:schemeClr val="tx1"/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KdöR</a:t>
            </a:r>
            <a:r>
              <a:rPr lang="de-DE" sz="900" b="0" i="0" kern="1200">
                <a:solidFill>
                  <a:schemeClr val="tx1"/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 | </a:t>
            </a:r>
            <a:r>
              <a:rPr lang="de-DE" sz="900" b="0" i="0" u="none" kern="1200">
                <a:solidFill>
                  <a:schemeClr val="tx1"/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feg.de</a:t>
            </a:r>
            <a:endParaRPr lang="de-DE" u="none">
              <a:solidFill>
                <a:schemeClr val="tx1"/>
              </a:solidFill>
            </a:endParaRPr>
          </a:p>
        </p:txBody>
      </p:sp>
      <p:pic>
        <p:nvPicPr>
          <p:cNvPr id="13" name="Bild 1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6045" y="351208"/>
            <a:ext cx="1832262" cy="376299"/>
          </a:xfrm>
          <a:prstGeom prst="rect">
            <a:avLst/>
          </a:prstGeom>
        </p:spPr>
      </p:pic>
      <p:pic>
        <p:nvPicPr>
          <p:cNvPr id="8" name="Grafik 7" descr="Ein Bild, das draußen enthält.&#10;&#10;Mit hoher Zuverlässigkeit generierte Beschreibung">
            <a:extLst>
              <a:ext uri="{FF2B5EF4-FFF2-40B4-BE49-F238E27FC236}">
                <a16:creationId xmlns:a16="http://schemas.microsoft.com/office/drawing/2014/main" id="{30CD2DCB-4C5A-4B5C-AE8D-F82E438549A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7062" y="0"/>
            <a:ext cx="1072937" cy="1072937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G Bundesmotto">
    <p:bg>
      <p:bgPr>
        <a:solidFill>
          <a:srgbClr val="00A0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400EAE4A-521B-41A0-972D-52B412677B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2735" y="4970"/>
            <a:ext cx="5138530" cy="513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3382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4396" y="2003924"/>
            <a:ext cx="8275604" cy="2575323"/>
          </a:xfrm>
        </p:spPr>
        <p:txBody>
          <a:bodyPr/>
          <a:lstStyle>
            <a:lvl1pPr marL="171450" marR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 sz="1800">
                <a:solidFill>
                  <a:schemeClr val="bg1">
                    <a:lumMod val="50000"/>
                  </a:schemeClr>
                </a:solidFill>
                <a:latin typeface="Arial Narrow" charset="0"/>
                <a:ea typeface="Arial Narrow" charset="0"/>
                <a:cs typeface="Arial Narrow" charset="0"/>
              </a:defRPr>
            </a:lvl1pPr>
            <a:lvl2pPr marL="536575" indent="-177800">
              <a:buFont typeface="Wingdings" panose="05000000000000000000" pitchFamily="2" charset="2"/>
              <a:buChar char="§"/>
              <a:defRPr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defRPr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</a:lstStyle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de-DE"/>
              <a:t>FeG-Textformat bearbeiten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de-DE"/>
              <a:t>FeG-Textformat bearbeiten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de-DE"/>
              <a:t>FeG-Textformat bearbeiten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de-DE" err="1"/>
              <a:t>FeG</a:t>
            </a:r>
            <a:r>
              <a:rPr lang="de-DE"/>
              <a:t>-Textformat bearbeiten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de-DE"/>
              <a:t>FeG-Textformat bearbeiten</a:t>
            </a:r>
          </a:p>
          <a:p>
            <a:pPr marL="0" marR="0" lvl="1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endParaRPr lang="de-DE"/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endParaRPr lang="de-DE"/>
          </a:p>
          <a:p>
            <a:pPr lvl="0"/>
            <a:endParaRPr lang="de-DE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276878" y="4767263"/>
            <a:ext cx="8280000" cy="2971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6858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Arial Narrow" charset="0"/>
                <a:ea typeface="Arial Narrow" charset="0"/>
                <a:cs typeface="Arial Narrow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900" b="0" i="0" kern="1200">
                <a:solidFill>
                  <a:schemeClr val="bg1">
                    <a:lumMod val="50000"/>
                  </a:schemeClr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Bund Freier evangelischer Gemeinden in Deutschland </a:t>
            </a:r>
            <a:r>
              <a:rPr lang="de-DE" sz="900" b="0" i="0" kern="1200" err="1">
                <a:solidFill>
                  <a:schemeClr val="bg1">
                    <a:lumMod val="50000"/>
                  </a:schemeClr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KdöR</a:t>
            </a:r>
            <a:r>
              <a:rPr lang="de-DE" sz="900" b="0" i="0" kern="1200">
                <a:solidFill>
                  <a:schemeClr val="bg1">
                    <a:lumMod val="50000"/>
                  </a:schemeClr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 | </a:t>
            </a:r>
            <a:r>
              <a:rPr lang="de-DE" sz="900" b="0" i="0" u="none" kern="1200">
                <a:solidFill>
                  <a:schemeClr val="bg1">
                    <a:lumMod val="50000"/>
                  </a:schemeClr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feg.de</a:t>
            </a:r>
            <a:endParaRPr lang="de-DE" u="none"/>
          </a:p>
        </p:txBody>
      </p:sp>
      <p:pic>
        <p:nvPicPr>
          <p:cNvPr id="11" name="Bild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000" y="360000"/>
            <a:ext cx="1800001" cy="360000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268045" y="1129227"/>
            <a:ext cx="7291955" cy="874697"/>
          </a:xfrm>
        </p:spPr>
        <p:txBody>
          <a:bodyPr>
            <a:noAutofit/>
          </a:bodyPr>
          <a:lstStyle>
            <a:lvl1pPr>
              <a:defRPr sz="2800" b="1" i="0">
                <a:solidFill>
                  <a:schemeClr val="tx1">
                    <a:lumMod val="65000"/>
                    <a:lumOff val="35000"/>
                  </a:schemeClr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r>
              <a:rPr lang="de-DE"/>
              <a:t>FEG-TITELFORMAT FÜR STICHPUNKTE</a:t>
            </a:r>
            <a:endParaRPr lang="en-US"/>
          </a:p>
        </p:txBody>
      </p:sp>
      <p:pic>
        <p:nvPicPr>
          <p:cNvPr id="13" name="Grafik 12" descr="Ein Bild, das draußen enthält.&#10;&#10;Mit hoher Zuverlässigkeit generierte Beschreibung">
            <a:extLst>
              <a:ext uri="{FF2B5EF4-FFF2-40B4-BE49-F238E27FC236}">
                <a16:creationId xmlns:a16="http://schemas.microsoft.com/office/drawing/2014/main" id="{1345B682-1F76-4131-B873-A7A0DDF12C5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7062" y="0"/>
            <a:ext cx="1072937" cy="10729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4396" y="2003924"/>
            <a:ext cx="8275604" cy="2575323"/>
          </a:xfrm>
        </p:spPr>
        <p:txBody>
          <a:bodyPr/>
          <a:lstStyle>
            <a:lvl1pPr marL="171450" marR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 sz="180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defRPr>
            </a:lvl1pPr>
            <a:lvl2pPr marL="536575" indent="-177800"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  <a:latin typeface="Arial Narrow" panose="020B0606020202030204" pitchFamily="34" charset="0"/>
              </a:defRPr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</a:lstStyle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de-DE"/>
              <a:t>FeG-Textformat bearbeiten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de-DE"/>
              <a:t>FeG-Textformat bearbeiten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de-DE"/>
              <a:t>FeG-Textformat bearbeiten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de-DE" err="1"/>
              <a:t>FeG</a:t>
            </a:r>
            <a:r>
              <a:rPr lang="de-DE"/>
              <a:t>-Textformat bearbeiten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de-DE"/>
              <a:t>FeG-Textformat bearbeiten</a:t>
            </a:r>
          </a:p>
          <a:p>
            <a:pPr marL="0" marR="0" lvl="1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endParaRPr lang="de-DE"/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endParaRPr lang="de-DE"/>
          </a:p>
          <a:p>
            <a:pPr lvl="0"/>
            <a:endParaRPr lang="de-DE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270484" y="4767263"/>
            <a:ext cx="8280000" cy="2971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6858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Arial Narrow" charset="0"/>
                <a:ea typeface="Arial Narrow" charset="0"/>
                <a:cs typeface="Arial Narrow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900" b="0" i="0" kern="1200">
                <a:solidFill>
                  <a:schemeClr val="bg1"/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Bund Freier evangelischer Gemeinden in Deutschland </a:t>
            </a:r>
            <a:r>
              <a:rPr lang="de-DE" sz="900" b="0" i="0" kern="1200" err="1">
                <a:solidFill>
                  <a:schemeClr val="bg1"/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KdöR</a:t>
            </a:r>
            <a:r>
              <a:rPr lang="de-DE" sz="900" b="0" i="0" kern="1200">
                <a:solidFill>
                  <a:schemeClr val="bg1"/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 | </a:t>
            </a:r>
            <a:r>
              <a:rPr lang="de-DE" sz="900" b="0" i="0" u="none" kern="1200">
                <a:solidFill>
                  <a:schemeClr val="bg1"/>
                </a:solidFill>
                <a:effectLst/>
                <a:latin typeface="Arial Narrow" charset="0"/>
                <a:ea typeface="Arial Narrow" charset="0"/>
                <a:cs typeface="Arial Narrow" charset="0"/>
              </a:rPr>
              <a:t>feg.de</a:t>
            </a:r>
            <a:endParaRPr lang="de-DE" u="none">
              <a:solidFill>
                <a:schemeClr val="bg1"/>
              </a:solidFill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268045" y="1129227"/>
            <a:ext cx="7291955" cy="874697"/>
          </a:xfrm>
        </p:spPr>
        <p:txBody>
          <a:bodyPr>
            <a:noAutofit/>
          </a:bodyPr>
          <a:lstStyle>
            <a:lvl1pPr>
              <a:defRPr sz="2800" b="1" i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r>
              <a:rPr lang="de-DE"/>
              <a:t>FEG-TITELFORMAT FÜR STICHPUNKTE</a:t>
            </a:r>
            <a:endParaRPr lang="en-US"/>
          </a:p>
        </p:txBody>
      </p:sp>
      <p:pic>
        <p:nvPicPr>
          <p:cNvPr id="13" name="Bild 12">
            <a:extLst>
              <a:ext uri="{FF2B5EF4-FFF2-40B4-BE49-F238E27FC236}">
                <a16:creationId xmlns:a16="http://schemas.microsoft.com/office/drawing/2014/main" id="{46D0BC47-8E51-4E3A-886E-5F28FF906DC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6045" y="351208"/>
            <a:ext cx="1832262" cy="376299"/>
          </a:xfrm>
          <a:prstGeom prst="rect">
            <a:avLst/>
          </a:prstGeom>
        </p:spPr>
      </p:pic>
      <p:pic>
        <p:nvPicPr>
          <p:cNvPr id="11" name="Grafik 10" descr="Ein Bild, das draußen enthält.&#10;&#10;Mit hoher Zuverlässigkeit generierte Beschreibung">
            <a:extLst>
              <a:ext uri="{FF2B5EF4-FFF2-40B4-BE49-F238E27FC236}">
                <a16:creationId xmlns:a16="http://schemas.microsoft.com/office/drawing/2014/main" id="{4DB72CC2-6AEB-43D2-9436-8D8C44DDB57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7062" y="0"/>
            <a:ext cx="1072937" cy="1072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028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272441" y="1080000"/>
            <a:ext cx="4184650" cy="37800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 b="0" i="0">
                <a:solidFill>
                  <a:schemeClr val="bg1">
                    <a:lumMod val="50000"/>
                  </a:schemeClr>
                </a:solidFill>
                <a:latin typeface="Arial Narrow" charset="0"/>
                <a:ea typeface="Arial Narrow" charset="0"/>
                <a:cs typeface="Arial Narrow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 sz="2000" b="0" i="0"/>
            </a:lvl5pPr>
          </a:lstStyle>
          <a:p>
            <a:pPr lvl="0"/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, </a:t>
            </a:r>
            <a:r>
              <a:rPr lang="de-DE" err="1"/>
              <a:t>consetetur</a:t>
            </a:r>
            <a:r>
              <a:rPr lang="de-DE"/>
              <a:t> </a:t>
            </a:r>
            <a:r>
              <a:rPr lang="de-DE" err="1"/>
              <a:t>sadipscing</a:t>
            </a:r>
            <a:r>
              <a:rPr lang="de-DE"/>
              <a:t> </a:t>
            </a:r>
            <a:r>
              <a:rPr lang="de-DE" err="1"/>
              <a:t>elitr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nonumy</a:t>
            </a:r>
            <a:r>
              <a:rPr lang="de-DE"/>
              <a:t> </a:t>
            </a:r>
            <a:r>
              <a:rPr lang="de-DE" err="1"/>
              <a:t>eirmod</a:t>
            </a:r>
            <a:r>
              <a:rPr lang="de-DE"/>
              <a:t> </a:t>
            </a:r>
            <a:r>
              <a:rPr lang="de-DE" err="1"/>
              <a:t>tempor</a:t>
            </a:r>
            <a:r>
              <a:rPr lang="de-DE"/>
              <a:t> </a:t>
            </a:r>
            <a:r>
              <a:rPr lang="de-DE" err="1"/>
              <a:t>invidunt</a:t>
            </a:r>
            <a:r>
              <a:rPr lang="de-DE"/>
              <a:t> </a:t>
            </a:r>
            <a:r>
              <a:rPr lang="de-DE" err="1"/>
              <a:t>ut</a:t>
            </a:r>
            <a:r>
              <a:rPr lang="de-DE"/>
              <a:t> </a:t>
            </a:r>
            <a:r>
              <a:rPr lang="de-DE" err="1"/>
              <a:t>labore</a:t>
            </a:r>
            <a:r>
              <a:rPr lang="de-DE"/>
              <a:t> et </a:t>
            </a:r>
            <a:r>
              <a:rPr lang="de-DE" err="1"/>
              <a:t>dolore</a:t>
            </a:r>
            <a:r>
              <a:rPr lang="de-DE"/>
              <a:t> magna </a:t>
            </a:r>
            <a:r>
              <a:rPr lang="de-DE" err="1"/>
              <a:t>aliquyam</a:t>
            </a:r>
            <a:r>
              <a:rPr lang="de-DE"/>
              <a:t> </a:t>
            </a:r>
            <a:r>
              <a:rPr lang="de-DE" err="1"/>
              <a:t>erat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voluptua</a:t>
            </a:r>
            <a:r>
              <a:rPr lang="de-DE"/>
              <a:t>. At </a:t>
            </a:r>
            <a:r>
              <a:rPr lang="de-DE" err="1"/>
              <a:t>vero</a:t>
            </a:r>
            <a:r>
              <a:rPr lang="de-DE"/>
              <a:t> </a:t>
            </a:r>
            <a:r>
              <a:rPr lang="de-DE" err="1"/>
              <a:t>eos</a:t>
            </a:r>
            <a:r>
              <a:rPr lang="de-DE"/>
              <a:t> et </a:t>
            </a:r>
            <a:r>
              <a:rPr lang="de-DE" err="1"/>
              <a:t>accusam</a:t>
            </a:r>
            <a:r>
              <a:rPr lang="de-DE"/>
              <a:t> et </a:t>
            </a:r>
            <a:r>
              <a:rPr lang="de-DE" err="1"/>
              <a:t>justo</a:t>
            </a:r>
            <a:r>
              <a:rPr lang="de-DE"/>
              <a:t> </a:t>
            </a:r>
            <a:r>
              <a:rPr lang="de-DE" err="1"/>
              <a:t>duo</a:t>
            </a:r>
            <a:r>
              <a:rPr lang="de-DE"/>
              <a:t> </a:t>
            </a:r>
            <a:r>
              <a:rPr lang="de-DE" err="1"/>
              <a:t>dolores</a:t>
            </a:r>
            <a:r>
              <a:rPr lang="de-DE"/>
              <a:t> et </a:t>
            </a:r>
            <a:r>
              <a:rPr lang="de-DE" err="1"/>
              <a:t>ea</a:t>
            </a:r>
            <a:r>
              <a:rPr lang="de-DE"/>
              <a:t> </a:t>
            </a:r>
            <a:r>
              <a:rPr lang="de-DE" err="1"/>
              <a:t>rebum</a:t>
            </a:r>
            <a:r>
              <a:rPr lang="de-DE"/>
              <a:t>. Stet </a:t>
            </a:r>
            <a:r>
              <a:rPr lang="de-DE" err="1"/>
              <a:t>clita</a:t>
            </a:r>
            <a:r>
              <a:rPr lang="de-DE"/>
              <a:t> </a:t>
            </a:r>
            <a:r>
              <a:rPr lang="de-DE" err="1"/>
              <a:t>kasd</a:t>
            </a:r>
            <a:r>
              <a:rPr lang="de-DE"/>
              <a:t> </a:t>
            </a:r>
            <a:r>
              <a:rPr lang="de-DE" err="1"/>
              <a:t>gubergren</a:t>
            </a:r>
            <a:r>
              <a:rPr lang="de-DE"/>
              <a:t>, </a:t>
            </a:r>
            <a:r>
              <a:rPr lang="de-DE" err="1"/>
              <a:t>no</a:t>
            </a:r>
            <a:r>
              <a:rPr lang="de-DE"/>
              <a:t> </a:t>
            </a:r>
            <a:r>
              <a:rPr lang="de-DE" err="1"/>
              <a:t>sea</a:t>
            </a:r>
            <a:r>
              <a:rPr lang="de-DE"/>
              <a:t> </a:t>
            </a:r>
            <a:r>
              <a:rPr lang="de-DE" err="1"/>
              <a:t>takimata</a:t>
            </a:r>
            <a:r>
              <a:rPr lang="de-DE"/>
              <a:t> sanctus </a:t>
            </a:r>
            <a:r>
              <a:rPr lang="de-DE" err="1"/>
              <a:t>est</a:t>
            </a:r>
            <a:r>
              <a:rPr lang="de-DE"/>
              <a:t> </a:t>
            </a:r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. </a:t>
            </a:r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, </a:t>
            </a:r>
            <a:r>
              <a:rPr lang="de-DE" err="1"/>
              <a:t>consetetur</a:t>
            </a:r>
            <a:r>
              <a:rPr lang="de-DE"/>
              <a:t> </a:t>
            </a:r>
            <a:r>
              <a:rPr lang="de-DE" err="1"/>
              <a:t>sadipscing</a:t>
            </a:r>
            <a:r>
              <a:rPr lang="de-DE"/>
              <a:t> </a:t>
            </a:r>
            <a:r>
              <a:rPr lang="de-DE" err="1"/>
              <a:t>elitr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nonumy</a:t>
            </a:r>
            <a:r>
              <a:rPr lang="de-DE"/>
              <a:t> </a:t>
            </a:r>
            <a:r>
              <a:rPr lang="de-DE" err="1"/>
              <a:t>eirmod</a:t>
            </a:r>
            <a:r>
              <a:rPr lang="de-DE"/>
              <a:t> </a:t>
            </a:r>
            <a:r>
              <a:rPr lang="de-DE" err="1"/>
              <a:t>tempor</a:t>
            </a:r>
            <a:r>
              <a:rPr lang="de-DE"/>
              <a:t> </a:t>
            </a:r>
            <a:r>
              <a:rPr lang="de-DE" err="1"/>
              <a:t>invidunt</a:t>
            </a:r>
            <a:r>
              <a:rPr lang="de-DE"/>
              <a:t> </a:t>
            </a:r>
            <a:r>
              <a:rPr lang="de-DE" err="1"/>
              <a:t>ut</a:t>
            </a:r>
            <a:r>
              <a:rPr lang="de-DE"/>
              <a:t> </a:t>
            </a:r>
            <a:r>
              <a:rPr lang="de-DE" err="1"/>
              <a:t>labore</a:t>
            </a:r>
            <a:r>
              <a:rPr lang="de-DE"/>
              <a:t> et </a:t>
            </a:r>
            <a:r>
              <a:rPr lang="de-DE" err="1"/>
              <a:t>dolore</a:t>
            </a:r>
            <a:r>
              <a:rPr lang="de-DE"/>
              <a:t> magna </a:t>
            </a:r>
            <a:r>
              <a:rPr lang="de-DE" err="1"/>
              <a:t>aliquyam</a:t>
            </a:r>
            <a:r>
              <a:rPr lang="de-DE"/>
              <a:t> </a:t>
            </a:r>
            <a:r>
              <a:rPr lang="de-DE" err="1"/>
              <a:t>erat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voluptua</a:t>
            </a:r>
            <a:r>
              <a:rPr lang="de-DE"/>
              <a:t>. </a:t>
            </a: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1"/>
          </p:nvPr>
        </p:nvSpPr>
        <p:spPr>
          <a:xfrm>
            <a:off x="4860000" y="1080000"/>
            <a:ext cx="3780000" cy="3780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268045" y="205303"/>
            <a:ext cx="7291955" cy="874697"/>
          </a:xfrm>
        </p:spPr>
        <p:txBody>
          <a:bodyPr>
            <a:noAutofit/>
          </a:bodyPr>
          <a:lstStyle>
            <a:lvl1pPr>
              <a:defRPr sz="2800" b="1" i="0">
                <a:solidFill>
                  <a:schemeClr val="tx1">
                    <a:lumMod val="65000"/>
                    <a:lumOff val="35000"/>
                  </a:schemeClr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r>
              <a:rPr lang="de-DE"/>
              <a:t>FEG-TITELFORMAT LIEDTEXTE</a:t>
            </a:r>
            <a:endParaRPr lang="en-US"/>
          </a:p>
        </p:txBody>
      </p:sp>
      <p:pic>
        <p:nvPicPr>
          <p:cNvPr id="9" name="Grafik 8" descr="Ein Bild, das draußen enthält.&#10;&#10;Mit hoher Zuverlässigkeit generierte Beschreibung">
            <a:extLst>
              <a:ext uri="{FF2B5EF4-FFF2-40B4-BE49-F238E27FC236}">
                <a16:creationId xmlns:a16="http://schemas.microsoft.com/office/drawing/2014/main" id="{C928FD88-1911-4CCC-A74F-33697EF342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7062" y="0"/>
            <a:ext cx="1072937" cy="10729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Bild negativ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272441" y="1080000"/>
            <a:ext cx="4184650" cy="37800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 b="0" i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 sz="2000" b="0" i="0"/>
            </a:lvl5pPr>
          </a:lstStyle>
          <a:p>
            <a:pPr lvl="0"/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, </a:t>
            </a:r>
            <a:r>
              <a:rPr lang="de-DE" err="1"/>
              <a:t>consetetur</a:t>
            </a:r>
            <a:r>
              <a:rPr lang="de-DE"/>
              <a:t> </a:t>
            </a:r>
            <a:r>
              <a:rPr lang="de-DE" err="1"/>
              <a:t>sadipscing</a:t>
            </a:r>
            <a:r>
              <a:rPr lang="de-DE"/>
              <a:t> </a:t>
            </a:r>
            <a:r>
              <a:rPr lang="de-DE" err="1"/>
              <a:t>elitr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nonumy</a:t>
            </a:r>
            <a:r>
              <a:rPr lang="de-DE"/>
              <a:t> </a:t>
            </a:r>
            <a:r>
              <a:rPr lang="de-DE" err="1"/>
              <a:t>eirmod</a:t>
            </a:r>
            <a:r>
              <a:rPr lang="de-DE"/>
              <a:t> </a:t>
            </a:r>
            <a:r>
              <a:rPr lang="de-DE" err="1"/>
              <a:t>tempor</a:t>
            </a:r>
            <a:r>
              <a:rPr lang="de-DE"/>
              <a:t> </a:t>
            </a:r>
            <a:r>
              <a:rPr lang="de-DE" err="1"/>
              <a:t>invidunt</a:t>
            </a:r>
            <a:r>
              <a:rPr lang="de-DE"/>
              <a:t> </a:t>
            </a:r>
            <a:r>
              <a:rPr lang="de-DE" err="1"/>
              <a:t>ut</a:t>
            </a:r>
            <a:r>
              <a:rPr lang="de-DE"/>
              <a:t> </a:t>
            </a:r>
            <a:r>
              <a:rPr lang="de-DE" err="1"/>
              <a:t>labore</a:t>
            </a:r>
            <a:r>
              <a:rPr lang="de-DE"/>
              <a:t> et </a:t>
            </a:r>
            <a:r>
              <a:rPr lang="de-DE" err="1"/>
              <a:t>dolore</a:t>
            </a:r>
            <a:r>
              <a:rPr lang="de-DE"/>
              <a:t> magna </a:t>
            </a:r>
            <a:r>
              <a:rPr lang="de-DE" err="1"/>
              <a:t>aliquyam</a:t>
            </a:r>
            <a:r>
              <a:rPr lang="de-DE"/>
              <a:t> </a:t>
            </a:r>
            <a:r>
              <a:rPr lang="de-DE" err="1"/>
              <a:t>erat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voluptua</a:t>
            </a:r>
            <a:r>
              <a:rPr lang="de-DE"/>
              <a:t>. At </a:t>
            </a:r>
            <a:r>
              <a:rPr lang="de-DE" err="1"/>
              <a:t>vero</a:t>
            </a:r>
            <a:r>
              <a:rPr lang="de-DE"/>
              <a:t> </a:t>
            </a:r>
            <a:r>
              <a:rPr lang="de-DE" err="1"/>
              <a:t>eos</a:t>
            </a:r>
            <a:r>
              <a:rPr lang="de-DE"/>
              <a:t> et </a:t>
            </a:r>
            <a:r>
              <a:rPr lang="de-DE" err="1"/>
              <a:t>accusam</a:t>
            </a:r>
            <a:r>
              <a:rPr lang="de-DE"/>
              <a:t> et </a:t>
            </a:r>
            <a:r>
              <a:rPr lang="de-DE" err="1"/>
              <a:t>justo</a:t>
            </a:r>
            <a:r>
              <a:rPr lang="de-DE"/>
              <a:t> </a:t>
            </a:r>
            <a:r>
              <a:rPr lang="de-DE" err="1"/>
              <a:t>duo</a:t>
            </a:r>
            <a:r>
              <a:rPr lang="de-DE"/>
              <a:t> </a:t>
            </a:r>
            <a:r>
              <a:rPr lang="de-DE" err="1"/>
              <a:t>dolores</a:t>
            </a:r>
            <a:r>
              <a:rPr lang="de-DE"/>
              <a:t> et </a:t>
            </a:r>
            <a:r>
              <a:rPr lang="de-DE" err="1"/>
              <a:t>ea</a:t>
            </a:r>
            <a:r>
              <a:rPr lang="de-DE"/>
              <a:t> </a:t>
            </a:r>
            <a:r>
              <a:rPr lang="de-DE" err="1"/>
              <a:t>rebum</a:t>
            </a:r>
            <a:r>
              <a:rPr lang="de-DE"/>
              <a:t>. Stet </a:t>
            </a:r>
            <a:r>
              <a:rPr lang="de-DE" err="1"/>
              <a:t>clita</a:t>
            </a:r>
            <a:r>
              <a:rPr lang="de-DE"/>
              <a:t> </a:t>
            </a:r>
            <a:r>
              <a:rPr lang="de-DE" err="1"/>
              <a:t>kasd</a:t>
            </a:r>
            <a:r>
              <a:rPr lang="de-DE"/>
              <a:t> </a:t>
            </a:r>
            <a:r>
              <a:rPr lang="de-DE" err="1"/>
              <a:t>gubergren</a:t>
            </a:r>
            <a:r>
              <a:rPr lang="de-DE"/>
              <a:t>, </a:t>
            </a:r>
            <a:r>
              <a:rPr lang="de-DE" err="1"/>
              <a:t>no</a:t>
            </a:r>
            <a:r>
              <a:rPr lang="de-DE"/>
              <a:t> </a:t>
            </a:r>
            <a:r>
              <a:rPr lang="de-DE" err="1"/>
              <a:t>sea</a:t>
            </a:r>
            <a:r>
              <a:rPr lang="de-DE"/>
              <a:t> </a:t>
            </a:r>
            <a:r>
              <a:rPr lang="de-DE" err="1"/>
              <a:t>takimata</a:t>
            </a:r>
            <a:r>
              <a:rPr lang="de-DE"/>
              <a:t> sanctus </a:t>
            </a:r>
            <a:r>
              <a:rPr lang="de-DE" err="1"/>
              <a:t>est</a:t>
            </a:r>
            <a:r>
              <a:rPr lang="de-DE"/>
              <a:t> </a:t>
            </a:r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. </a:t>
            </a:r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, </a:t>
            </a:r>
            <a:r>
              <a:rPr lang="de-DE" err="1"/>
              <a:t>consetetur</a:t>
            </a:r>
            <a:r>
              <a:rPr lang="de-DE"/>
              <a:t> </a:t>
            </a:r>
            <a:r>
              <a:rPr lang="de-DE" err="1"/>
              <a:t>sadipscing</a:t>
            </a:r>
            <a:r>
              <a:rPr lang="de-DE"/>
              <a:t> </a:t>
            </a:r>
            <a:r>
              <a:rPr lang="de-DE" err="1"/>
              <a:t>elitr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nonumy</a:t>
            </a:r>
            <a:r>
              <a:rPr lang="de-DE"/>
              <a:t> </a:t>
            </a:r>
            <a:r>
              <a:rPr lang="de-DE" err="1"/>
              <a:t>eirmod</a:t>
            </a:r>
            <a:r>
              <a:rPr lang="de-DE"/>
              <a:t> </a:t>
            </a:r>
            <a:r>
              <a:rPr lang="de-DE" err="1"/>
              <a:t>tempor</a:t>
            </a:r>
            <a:r>
              <a:rPr lang="de-DE"/>
              <a:t> </a:t>
            </a:r>
            <a:r>
              <a:rPr lang="de-DE" err="1"/>
              <a:t>invidunt</a:t>
            </a:r>
            <a:r>
              <a:rPr lang="de-DE"/>
              <a:t> </a:t>
            </a:r>
            <a:r>
              <a:rPr lang="de-DE" err="1"/>
              <a:t>ut</a:t>
            </a:r>
            <a:r>
              <a:rPr lang="de-DE"/>
              <a:t> </a:t>
            </a:r>
            <a:r>
              <a:rPr lang="de-DE" err="1"/>
              <a:t>labore</a:t>
            </a:r>
            <a:r>
              <a:rPr lang="de-DE"/>
              <a:t> et </a:t>
            </a:r>
            <a:r>
              <a:rPr lang="de-DE" err="1"/>
              <a:t>dolore</a:t>
            </a:r>
            <a:r>
              <a:rPr lang="de-DE"/>
              <a:t> magna </a:t>
            </a:r>
            <a:r>
              <a:rPr lang="de-DE" err="1"/>
              <a:t>aliquyam</a:t>
            </a:r>
            <a:r>
              <a:rPr lang="de-DE"/>
              <a:t> </a:t>
            </a:r>
            <a:r>
              <a:rPr lang="de-DE" err="1"/>
              <a:t>erat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voluptua</a:t>
            </a:r>
            <a:r>
              <a:rPr lang="de-DE"/>
              <a:t>. </a:t>
            </a: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1"/>
          </p:nvPr>
        </p:nvSpPr>
        <p:spPr>
          <a:xfrm>
            <a:off x="4860000" y="1080000"/>
            <a:ext cx="3780000" cy="3780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268045" y="205303"/>
            <a:ext cx="7291955" cy="874697"/>
          </a:xfrm>
        </p:spPr>
        <p:txBody>
          <a:bodyPr>
            <a:noAutofit/>
          </a:bodyPr>
          <a:lstStyle>
            <a:lvl1pPr>
              <a:defRPr sz="2800" b="1" i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r>
              <a:rPr lang="de-DE"/>
              <a:t>FEG-TITELFORMAT LIEDTEXTE</a:t>
            </a:r>
            <a:endParaRPr lang="en-US"/>
          </a:p>
        </p:txBody>
      </p:sp>
      <p:pic>
        <p:nvPicPr>
          <p:cNvPr id="9" name="Grafik 8" descr="Ein Bild, das draußen enthält.&#10;&#10;Mit hoher Zuverlässigkeit generierte Beschreibung">
            <a:extLst>
              <a:ext uri="{FF2B5EF4-FFF2-40B4-BE49-F238E27FC236}">
                <a16:creationId xmlns:a16="http://schemas.microsoft.com/office/drawing/2014/main" id="{EAFE4EAC-A673-4C11-9465-2275AD857D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7062" y="0"/>
            <a:ext cx="1072937" cy="1072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496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275384" y="1080000"/>
            <a:ext cx="3364615" cy="39052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 b="0" i="0">
                <a:solidFill>
                  <a:schemeClr val="bg1">
                    <a:lumMod val="50000"/>
                  </a:schemeClr>
                </a:solidFill>
                <a:latin typeface="Arial Narrow" charset="0"/>
                <a:ea typeface="Arial Narrow" charset="0"/>
                <a:cs typeface="Arial Narrow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 sz="2000" b="0" i="0"/>
            </a:lvl5pPr>
          </a:lstStyle>
          <a:p>
            <a:pPr lvl="0"/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, </a:t>
            </a:r>
            <a:r>
              <a:rPr lang="de-DE" err="1"/>
              <a:t>consetetur</a:t>
            </a:r>
            <a:r>
              <a:rPr lang="de-DE"/>
              <a:t> </a:t>
            </a:r>
            <a:r>
              <a:rPr lang="de-DE" err="1"/>
              <a:t>sadipscing</a:t>
            </a:r>
            <a:r>
              <a:rPr lang="de-DE"/>
              <a:t> </a:t>
            </a:r>
            <a:r>
              <a:rPr lang="de-DE" err="1"/>
              <a:t>elitr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nonumy</a:t>
            </a:r>
            <a:r>
              <a:rPr lang="de-DE"/>
              <a:t> </a:t>
            </a:r>
            <a:r>
              <a:rPr lang="de-DE" err="1"/>
              <a:t>eirmod</a:t>
            </a:r>
            <a:r>
              <a:rPr lang="de-DE"/>
              <a:t> </a:t>
            </a:r>
            <a:r>
              <a:rPr lang="de-DE" err="1"/>
              <a:t>tempor</a:t>
            </a:r>
            <a:r>
              <a:rPr lang="de-DE"/>
              <a:t> </a:t>
            </a:r>
            <a:r>
              <a:rPr lang="de-DE" err="1"/>
              <a:t>invidunt</a:t>
            </a:r>
            <a:r>
              <a:rPr lang="de-DE"/>
              <a:t> </a:t>
            </a:r>
            <a:r>
              <a:rPr lang="de-DE" err="1"/>
              <a:t>ut</a:t>
            </a:r>
            <a:r>
              <a:rPr lang="de-DE"/>
              <a:t> </a:t>
            </a:r>
            <a:r>
              <a:rPr lang="de-DE" err="1"/>
              <a:t>labore</a:t>
            </a:r>
            <a:r>
              <a:rPr lang="de-DE"/>
              <a:t> et </a:t>
            </a:r>
            <a:r>
              <a:rPr lang="de-DE" err="1"/>
              <a:t>dolore</a:t>
            </a:r>
            <a:r>
              <a:rPr lang="de-DE"/>
              <a:t> magna </a:t>
            </a:r>
            <a:r>
              <a:rPr lang="de-DE" err="1"/>
              <a:t>aliquyam</a:t>
            </a:r>
            <a:r>
              <a:rPr lang="de-DE"/>
              <a:t> </a:t>
            </a:r>
            <a:r>
              <a:rPr lang="de-DE" err="1"/>
              <a:t>erat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voluptua</a:t>
            </a:r>
            <a:r>
              <a:rPr lang="de-DE"/>
              <a:t>. At </a:t>
            </a:r>
            <a:r>
              <a:rPr lang="de-DE" err="1"/>
              <a:t>vero</a:t>
            </a:r>
            <a:r>
              <a:rPr lang="de-DE"/>
              <a:t> </a:t>
            </a:r>
            <a:r>
              <a:rPr lang="de-DE" err="1"/>
              <a:t>eos</a:t>
            </a:r>
            <a:r>
              <a:rPr lang="de-DE"/>
              <a:t> et </a:t>
            </a:r>
            <a:r>
              <a:rPr lang="de-DE" err="1"/>
              <a:t>accusam</a:t>
            </a:r>
            <a:r>
              <a:rPr lang="de-DE"/>
              <a:t> et </a:t>
            </a:r>
            <a:r>
              <a:rPr lang="de-DE" err="1"/>
              <a:t>justo</a:t>
            </a:r>
            <a:r>
              <a:rPr lang="de-DE"/>
              <a:t> </a:t>
            </a:r>
            <a:r>
              <a:rPr lang="de-DE" err="1"/>
              <a:t>duo</a:t>
            </a:r>
            <a:r>
              <a:rPr lang="de-DE"/>
              <a:t> </a:t>
            </a:r>
            <a:r>
              <a:rPr lang="de-DE" err="1"/>
              <a:t>dolores</a:t>
            </a:r>
            <a:r>
              <a:rPr lang="de-DE"/>
              <a:t> et </a:t>
            </a:r>
            <a:r>
              <a:rPr lang="de-DE" err="1"/>
              <a:t>ea</a:t>
            </a:r>
            <a:r>
              <a:rPr lang="de-DE"/>
              <a:t> </a:t>
            </a:r>
            <a:r>
              <a:rPr lang="de-DE" err="1"/>
              <a:t>rebum</a:t>
            </a:r>
            <a:r>
              <a:rPr lang="de-DE"/>
              <a:t>. Stet </a:t>
            </a:r>
            <a:r>
              <a:rPr lang="de-DE" err="1"/>
              <a:t>clita</a:t>
            </a:r>
            <a:r>
              <a:rPr lang="de-DE"/>
              <a:t> </a:t>
            </a:r>
            <a:r>
              <a:rPr lang="de-DE" err="1"/>
              <a:t>kasd</a:t>
            </a:r>
            <a:r>
              <a:rPr lang="de-DE"/>
              <a:t> </a:t>
            </a:r>
            <a:r>
              <a:rPr lang="de-DE" err="1"/>
              <a:t>gubergren</a:t>
            </a:r>
            <a:r>
              <a:rPr lang="de-DE"/>
              <a:t>, </a:t>
            </a:r>
            <a:r>
              <a:rPr lang="de-DE" err="1"/>
              <a:t>no</a:t>
            </a:r>
            <a:r>
              <a:rPr lang="de-DE"/>
              <a:t> </a:t>
            </a:r>
            <a:r>
              <a:rPr lang="de-DE" err="1"/>
              <a:t>sea</a:t>
            </a:r>
            <a:r>
              <a:rPr lang="de-DE"/>
              <a:t> </a:t>
            </a:r>
            <a:r>
              <a:rPr lang="de-DE" err="1"/>
              <a:t>takimata</a:t>
            </a:r>
            <a:r>
              <a:rPr lang="de-DE"/>
              <a:t> sanctus </a:t>
            </a:r>
            <a:r>
              <a:rPr lang="de-DE" err="1"/>
              <a:t>est</a:t>
            </a:r>
            <a:r>
              <a:rPr lang="de-DE"/>
              <a:t> </a:t>
            </a:r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. </a:t>
            </a:r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, </a:t>
            </a:r>
            <a:r>
              <a:rPr lang="de-DE" err="1"/>
              <a:t>consetetu</a:t>
            </a:r>
            <a:r>
              <a:rPr lang="de-DE"/>
              <a:t>. </a:t>
            </a: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5143500" cy="51435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pic>
        <p:nvPicPr>
          <p:cNvPr id="6" name="Grafik 5" descr="Ein Bild, das draußen enthält.&#10;&#10;Mit hoher Zuverlässigkeit generierte Beschreibung">
            <a:extLst>
              <a:ext uri="{FF2B5EF4-FFF2-40B4-BE49-F238E27FC236}">
                <a16:creationId xmlns:a16="http://schemas.microsoft.com/office/drawing/2014/main" id="{CE238535-FE9E-4740-9393-2D44DB506F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7062" y="0"/>
            <a:ext cx="1072937" cy="10729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&amp; Text negativ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275384" y="1080000"/>
            <a:ext cx="3364615" cy="39052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 b="0" i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 sz="2000" b="0" i="0"/>
            </a:lvl5pPr>
          </a:lstStyle>
          <a:p>
            <a:pPr lvl="0"/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, </a:t>
            </a:r>
            <a:r>
              <a:rPr lang="de-DE" err="1"/>
              <a:t>consetetur</a:t>
            </a:r>
            <a:r>
              <a:rPr lang="de-DE"/>
              <a:t> </a:t>
            </a:r>
            <a:r>
              <a:rPr lang="de-DE" err="1"/>
              <a:t>sadipscing</a:t>
            </a:r>
            <a:r>
              <a:rPr lang="de-DE"/>
              <a:t> </a:t>
            </a:r>
            <a:r>
              <a:rPr lang="de-DE" err="1"/>
              <a:t>elitr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nonumy</a:t>
            </a:r>
            <a:r>
              <a:rPr lang="de-DE"/>
              <a:t> </a:t>
            </a:r>
            <a:r>
              <a:rPr lang="de-DE" err="1"/>
              <a:t>eirmod</a:t>
            </a:r>
            <a:r>
              <a:rPr lang="de-DE"/>
              <a:t> </a:t>
            </a:r>
            <a:r>
              <a:rPr lang="de-DE" err="1"/>
              <a:t>tempor</a:t>
            </a:r>
            <a:r>
              <a:rPr lang="de-DE"/>
              <a:t> </a:t>
            </a:r>
            <a:r>
              <a:rPr lang="de-DE" err="1"/>
              <a:t>invidunt</a:t>
            </a:r>
            <a:r>
              <a:rPr lang="de-DE"/>
              <a:t> </a:t>
            </a:r>
            <a:r>
              <a:rPr lang="de-DE" err="1"/>
              <a:t>ut</a:t>
            </a:r>
            <a:r>
              <a:rPr lang="de-DE"/>
              <a:t> </a:t>
            </a:r>
            <a:r>
              <a:rPr lang="de-DE" err="1"/>
              <a:t>labore</a:t>
            </a:r>
            <a:r>
              <a:rPr lang="de-DE"/>
              <a:t> et </a:t>
            </a:r>
            <a:r>
              <a:rPr lang="de-DE" err="1"/>
              <a:t>dolore</a:t>
            </a:r>
            <a:r>
              <a:rPr lang="de-DE"/>
              <a:t> magna </a:t>
            </a:r>
            <a:r>
              <a:rPr lang="de-DE" err="1"/>
              <a:t>aliquyam</a:t>
            </a:r>
            <a:r>
              <a:rPr lang="de-DE"/>
              <a:t> </a:t>
            </a:r>
            <a:r>
              <a:rPr lang="de-DE" err="1"/>
              <a:t>erat</a:t>
            </a:r>
            <a:r>
              <a:rPr lang="de-DE"/>
              <a:t>, </a:t>
            </a:r>
            <a:r>
              <a:rPr lang="de-DE" err="1"/>
              <a:t>sed</a:t>
            </a:r>
            <a:r>
              <a:rPr lang="de-DE"/>
              <a:t> </a:t>
            </a:r>
            <a:r>
              <a:rPr lang="de-DE" err="1"/>
              <a:t>diam</a:t>
            </a:r>
            <a:r>
              <a:rPr lang="de-DE"/>
              <a:t> </a:t>
            </a:r>
            <a:r>
              <a:rPr lang="de-DE" err="1"/>
              <a:t>voluptua</a:t>
            </a:r>
            <a:r>
              <a:rPr lang="de-DE"/>
              <a:t>. At </a:t>
            </a:r>
            <a:r>
              <a:rPr lang="de-DE" err="1"/>
              <a:t>vero</a:t>
            </a:r>
            <a:r>
              <a:rPr lang="de-DE"/>
              <a:t> </a:t>
            </a:r>
            <a:r>
              <a:rPr lang="de-DE" err="1"/>
              <a:t>eos</a:t>
            </a:r>
            <a:r>
              <a:rPr lang="de-DE"/>
              <a:t> et </a:t>
            </a:r>
            <a:r>
              <a:rPr lang="de-DE" err="1"/>
              <a:t>accusam</a:t>
            </a:r>
            <a:r>
              <a:rPr lang="de-DE"/>
              <a:t> et </a:t>
            </a:r>
            <a:r>
              <a:rPr lang="de-DE" err="1"/>
              <a:t>justo</a:t>
            </a:r>
            <a:r>
              <a:rPr lang="de-DE"/>
              <a:t> </a:t>
            </a:r>
            <a:r>
              <a:rPr lang="de-DE" err="1"/>
              <a:t>duo</a:t>
            </a:r>
            <a:r>
              <a:rPr lang="de-DE"/>
              <a:t> </a:t>
            </a:r>
            <a:r>
              <a:rPr lang="de-DE" err="1"/>
              <a:t>dolores</a:t>
            </a:r>
            <a:r>
              <a:rPr lang="de-DE"/>
              <a:t> et </a:t>
            </a:r>
            <a:r>
              <a:rPr lang="de-DE" err="1"/>
              <a:t>ea</a:t>
            </a:r>
            <a:r>
              <a:rPr lang="de-DE"/>
              <a:t> </a:t>
            </a:r>
            <a:r>
              <a:rPr lang="de-DE" err="1"/>
              <a:t>rebum</a:t>
            </a:r>
            <a:r>
              <a:rPr lang="de-DE"/>
              <a:t>. Stet </a:t>
            </a:r>
            <a:r>
              <a:rPr lang="de-DE" err="1"/>
              <a:t>clita</a:t>
            </a:r>
            <a:r>
              <a:rPr lang="de-DE"/>
              <a:t> </a:t>
            </a:r>
            <a:r>
              <a:rPr lang="de-DE" err="1"/>
              <a:t>kasd</a:t>
            </a:r>
            <a:r>
              <a:rPr lang="de-DE"/>
              <a:t> </a:t>
            </a:r>
            <a:r>
              <a:rPr lang="de-DE" err="1"/>
              <a:t>gubergren</a:t>
            </a:r>
            <a:r>
              <a:rPr lang="de-DE"/>
              <a:t>, </a:t>
            </a:r>
            <a:r>
              <a:rPr lang="de-DE" err="1"/>
              <a:t>no</a:t>
            </a:r>
            <a:r>
              <a:rPr lang="de-DE"/>
              <a:t> </a:t>
            </a:r>
            <a:r>
              <a:rPr lang="de-DE" err="1"/>
              <a:t>sea</a:t>
            </a:r>
            <a:r>
              <a:rPr lang="de-DE"/>
              <a:t> </a:t>
            </a:r>
            <a:r>
              <a:rPr lang="de-DE" err="1"/>
              <a:t>takimata</a:t>
            </a:r>
            <a:r>
              <a:rPr lang="de-DE"/>
              <a:t> sanctus </a:t>
            </a:r>
            <a:r>
              <a:rPr lang="de-DE" err="1"/>
              <a:t>est</a:t>
            </a:r>
            <a:r>
              <a:rPr lang="de-DE"/>
              <a:t> </a:t>
            </a:r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. </a:t>
            </a:r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, </a:t>
            </a:r>
            <a:r>
              <a:rPr lang="de-DE" err="1"/>
              <a:t>consetetu</a:t>
            </a:r>
            <a:r>
              <a:rPr lang="de-DE"/>
              <a:t>. </a:t>
            </a: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5143500" cy="51435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Bild durch Klicken auf Symbol hinzufügen</a:t>
            </a:r>
          </a:p>
        </p:txBody>
      </p:sp>
      <p:pic>
        <p:nvPicPr>
          <p:cNvPr id="6" name="Grafik 5" descr="Ein Bild, das draußen enthält.&#10;&#10;Mit hoher Zuverlässigkeit generierte Beschreibung">
            <a:extLst>
              <a:ext uri="{FF2B5EF4-FFF2-40B4-BE49-F238E27FC236}">
                <a16:creationId xmlns:a16="http://schemas.microsoft.com/office/drawing/2014/main" id="{0F77896D-A4A1-449E-BBF0-AB5189C5FB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7062" y="0"/>
            <a:ext cx="1072937" cy="1072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285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31BB91A0-8568-2948-AC17-522B0A04FCDE}" type="datetimeFigureOut">
              <a:rPr lang="de-DE" smtClean="0"/>
              <a:pPr/>
              <a:t>31.01.2024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9F37891E-A1A4-3047-97D3-44E0A0E761E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8327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3" r:id="rId2"/>
    <p:sldLayoutId id="2147483681" r:id="rId3"/>
    <p:sldLayoutId id="2147483662" r:id="rId4"/>
    <p:sldLayoutId id="2147483675" r:id="rId5"/>
    <p:sldLayoutId id="2147483663" r:id="rId6"/>
    <p:sldLayoutId id="2147483676" r:id="rId7"/>
    <p:sldLayoutId id="2147483671" r:id="rId8"/>
    <p:sldLayoutId id="2147483677" r:id="rId9"/>
    <p:sldLayoutId id="2147483664" r:id="rId10"/>
    <p:sldLayoutId id="2147483674" r:id="rId11"/>
    <p:sldLayoutId id="2147483670" r:id="rId12"/>
    <p:sldLayoutId id="2147483678" r:id="rId13"/>
    <p:sldLayoutId id="2147483672" r:id="rId14"/>
    <p:sldLayoutId id="2147483679" r:id="rId15"/>
    <p:sldLayoutId id="2147483669" r:id="rId16"/>
    <p:sldLayoutId id="2147483680" r:id="rId17"/>
    <p:sldLayoutId id="2147483666" r:id="rId18"/>
    <p:sldLayoutId id="2147483668" r:id="rId1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800" b="1" kern="1200" cap="all" baseline="0">
          <a:solidFill>
            <a:schemeClr val="tx1">
              <a:lumMod val="65000"/>
              <a:lumOff val="35000"/>
            </a:schemeClr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" panose="05000000000000000000" pitchFamily="2" charset="2"/>
        <a:buChar char="§"/>
        <a:defRPr sz="2000" kern="1200">
          <a:solidFill>
            <a:schemeClr val="bg1">
              <a:lumMod val="50000"/>
            </a:schemeClr>
          </a:solidFill>
          <a:latin typeface="Arial Narrow" panose="020B0606020202030204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800" kern="1200">
          <a:solidFill>
            <a:schemeClr val="bg1">
              <a:lumMod val="50000"/>
            </a:schemeClr>
          </a:solidFill>
          <a:latin typeface="Arial Narrow" panose="020B060602020203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500" kern="1200">
          <a:solidFill>
            <a:schemeClr val="bg1">
              <a:lumMod val="50000"/>
            </a:schemeClr>
          </a:solidFill>
          <a:latin typeface="Arial Narrow" panose="020B060602020203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350" kern="1200">
          <a:solidFill>
            <a:schemeClr val="bg1">
              <a:lumMod val="50000"/>
            </a:schemeClr>
          </a:solidFill>
          <a:latin typeface="Arial Narrow" panose="020B060602020203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350" kern="1200">
          <a:solidFill>
            <a:schemeClr val="bg1">
              <a:lumMod val="50000"/>
            </a:schemeClr>
          </a:solidFill>
          <a:latin typeface="Arial Narrow" panose="020B060602020203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7472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DBDDF48E-265C-92B0-7912-F68AEB673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dirty="0"/>
              <a:t>Gott fragen</a:t>
            </a:r>
          </a:p>
          <a:p>
            <a:r>
              <a:rPr lang="de-DE" sz="2800" dirty="0"/>
              <a:t>Von einander lernen</a:t>
            </a:r>
          </a:p>
          <a:p>
            <a:r>
              <a:rPr lang="de-DE" sz="2800" dirty="0"/>
              <a:t>Weitergeben</a:t>
            </a:r>
          </a:p>
          <a:p>
            <a:r>
              <a:rPr lang="de-DE" sz="2800" dirty="0"/>
              <a:t>Ein Nein akzeptieren</a:t>
            </a:r>
          </a:p>
          <a:p>
            <a:r>
              <a:rPr lang="de-DE" sz="2800" dirty="0"/>
              <a:t>Sichtbare Zeichen überprüfen (Hoffnung, Liebe, Versöhnung)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4FF612D-0C47-CFCA-885C-CA12C6D97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III. Den Glauben leben</a:t>
            </a:r>
          </a:p>
        </p:txBody>
      </p:sp>
    </p:spTree>
    <p:extLst>
      <p:ext uri="{BB962C8B-B14F-4D97-AF65-F5344CB8AC3E}">
        <p14:creationId xmlns:p14="http://schemas.microsoft.com/office/powerpoint/2010/main" val="1678809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A4FF612D-0C47-CFCA-885C-CA12C6D97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Dein nächster </a:t>
            </a:r>
            <a:r>
              <a:rPr lang="de-DE" dirty="0" err="1"/>
              <a:t>SChritt</a:t>
            </a:r>
            <a:endParaRPr lang="de-DE" dirty="0"/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1094AF9C-28CE-C9A2-41B9-B85E1E3AEF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7484989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feld 6">
            <a:extLst>
              <a:ext uri="{FF2B5EF4-FFF2-40B4-BE49-F238E27FC236}">
                <a16:creationId xmlns:a16="http://schemas.microsoft.com/office/drawing/2014/main" id="{FF1453DE-87B6-E11E-2754-D47E9B1C33E6}"/>
              </a:ext>
            </a:extLst>
          </p:cNvPr>
          <p:cNvSpPr txBox="1"/>
          <p:nvPr/>
        </p:nvSpPr>
        <p:spPr>
          <a:xfrm>
            <a:off x="7349208" y="1551857"/>
            <a:ext cx="9163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Werkzeugkasten aufrüsten</a:t>
            </a:r>
          </a:p>
          <a:p>
            <a:endParaRPr lang="de-DE" dirty="0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514F272A-499D-9A94-994B-A3307A646E0A}"/>
              </a:ext>
            </a:extLst>
          </p:cNvPr>
          <p:cNvSpPr/>
          <p:nvPr/>
        </p:nvSpPr>
        <p:spPr>
          <a:xfrm>
            <a:off x="6867624" y="1265304"/>
            <a:ext cx="481584" cy="481584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23246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4D93BCC0-E095-2E8F-35DA-62FF03CAE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97925E4-2CF4-3AF1-1412-75FB57C4B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26" y="652070"/>
            <a:ext cx="7291955" cy="874697"/>
          </a:xfrm>
        </p:spPr>
        <p:txBody>
          <a:bodyPr/>
          <a:lstStyle/>
          <a:p>
            <a:r>
              <a:rPr lang="de-DE" dirty="0"/>
              <a:t>Empfehlungen für Kopf und Herz</a:t>
            </a:r>
          </a:p>
        </p:txBody>
      </p:sp>
      <p:pic>
        <p:nvPicPr>
          <p:cNvPr id="4" name="Inhaltsplatzhalter 4" descr="Ein Bild, das Muster, weiß, Grafiken, Design enthält.&#10;&#10;Automatisch generierte Beschreibung">
            <a:extLst>
              <a:ext uri="{FF2B5EF4-FFF2-40B4-BE49-F238E27FC236}">
                <a16:creationId xmlns:a16="http://schemas.microsoft.com/office/drawing/2014/main" id="{854A1849-F545-CC8E-9094-73EA8EAB5C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200" t="27326" r="30129" b="41621"/>
          <a:stretch/>
        </p:blipFill>
        <p:spPr>
          <a:xfrm>
            <a:off x="2950368" y="1325268"/>
            <a:ext cx="3243263" cy="305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227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1622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10984036-3AAD-1E4A-8CEE-03C352589D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369311"/>
            <a:ext cx="6858000" cy="775748"/>
          </a:xfrm>
        </p:spPr>
        <p:txBody>
          <a:bodyPr/>
          <a:lstStyle/>
          <a:p>
            <a:r>
              <a:rPr lang="de-DE" dirty="0"/>
              <a:t>Wachstum im Glauben</a:t>
            </a:r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AEB7994A-1BC5-F5CE-22A1-8F4E83188D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err="1"/>
              <a:t>Aggerkolleg</a:t>
            </a:r>
            <a:r>
              <a:rPr lang="de-DE" dirty="0"/>
              <a:t> 29.01.2024 | Präses Henrik Otto</a:t>
            </a:r>
          </a:p>
        </p:txBody>
      </p:sp>
    </p:spTree>
    <p:extLst>
      <p:ext uri="{BB962C8B-B14F-4D97-AF65-F5344CB8AC3E}">
        <p14:creationId xmlns:p14="http://schemas.microsoft.com/office/powerpoint/2010/main" val="2759414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5842FAF-BE74-89AB-6BDA-E546B7D2C5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Die Letzten werden die Ersten sein</a:t>
            </a:r>
          </a:p>
          <a:p>
            <a:r>
              <a:rPr lang="de-DE" dirty="0"/>
              <a:t>Werdet wie die Kinder</a:t>
            </a:r>
          </a:p>
          <a:p>
            <a:r>
              <a:rPr lang="de-DE" dirty="0"/>
              <a:t>Glaube wie ein Senfkorn </a:t>
            </a:r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Aber auch </a:t>
            </a:r>
            <a:r>
              <a:rPr lang="de-DE" dirty="0" err="1"/>
              <a:t>Eph</a:t>
            </a:r>
            <a:r>
              <a:rPr lang="de-DE" dirty="0"/>
              <a:t> 4,15: Hin zu Christus </a:t>
            </a:r>
            <a:r>
              <a:rPr lang="de-DE" i="1" dirty="0"/>
              <a:t>wachsen</a:t>
            </a:r>
            <a:r>
              <a:rPr lang="de-DE" dirty="0"/>
              <a:t>…</a:t>
            </a:r>
          </a:p>
        </p:txBody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B0F7FD77-A2B5-ABE7-E927-70C971E74C5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405F8A3-95A0-DBB6-CCBC-D873C94AC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Einstieg</a:t>
            </a:r>
          </a:p>
        </p:txBody>
      </p:sp>
      <p:sp>
        <p:nvSpPr>
          <p:cNvPr id="7" name="Pfeil: 180-Grad 6">
            <a:extLst>
              <a:ext uri="{FF2B5EF4-FFF2-40B4-BE49-F238E27FC236}">
                <a16:creationId xmlns:a16="http://schemas.microsoft.com/office/drawing/2014/main" id="{D7D44E35-0990-5176-26FA-5DCFB89EF40B}"/>
              </a:ext>
            </a:extLst>
          </p:cNvPr>
          <p:cNvSpPr/>
          <p:nvPr/>
        </p:nvSpPr>
        <p:spPr>
          <a:xfrm>
            <a:off x="6341394" y="1755562"/>
            <a:ext cx="1566394" cy="2428875"/>
          </a:xfrm>
          <a:prstGeom prst="utur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747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B8CE29D-CF8F-E4E8-4DA6-F7122BE3B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I. Im Glauben Wachsen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9A623D2-4196-953C-61A2-59C013340A72}"/>
              </a:ext>
            </a:extLst>
          </p:cNvPr>
          <p:cNvSpPr txBox="1"/>
          <p:nvPr/>
        </p:nvSpPr>
        <p:spPr>
          <a:xfrm>
            <a:off x="991773" y="2267820"/>
            <a:ext cx="6182750" cy="1161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Zunehmend alle Bereiche des Lebens von Gottes Liebe prägen lassen.</a:t>
            </a:r>
          </a:p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4173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B8CE29D-CF8F-E4E8-4DA6-F7122BE3B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I. Im Glauben Wachsen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9A623D2-4196-953C-61A2-59C013340A72}"/>
              </a:ext>
            </a:extLst>
          </p:cNvPr>
          <p:cNvSpPr txBox="1"/>
          <p:nvPr/>
        </p:nvSpPr>
        <p:spPr>
          <a:xfrm>
            <a:off x="822646" y="2110085"/>
            <a:ext cx="7291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Merkmale des Glaubens: Bindung &amp; Vertrauen.</a:t>
            </a:r>
          </a:p>
        </p:txBody>
      </p:sp>
    </p:spTree>
    <p:extLst>
      <p:ext uri="{BB962C8B-B14F-4D97-AF65-F5344CB8AC3E}">
        <p14:creationId xmlns:p14="http://schemas.microsoft.com/office/powerpoint/2010/main" val="2370077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B8CE29D-CF8F-E4E8-4DA6-F7122BE3B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I. Im Glauben Wachsen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9A623D2-4196-953C-61A2-59C013340A72}"/>
              </a:ext>
            </a:extLst>
          </p:cNvPr>
          <p:cNvSpPr txBox="1"/>
          <p:nvPr/>
        </p:nvSpPr>
        <p:spPr>
          <a:xfrm>
            <a:off x="822646" y="2110085"/>
            <a:ext cx="746322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Merkmale des Glaubens: Bindung &amp; Vertrauen.</a:t>
            </a:r>
          </a:p>
          <a:p>
            <a:endParaRPr lang="de-DE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de-DE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Basis des Glaubens: Gottes Liebe in Jesus Christus.</a:t>
            </a:r>
          </a:p>
        </p:txBody>
      </p:sp>
    </p:spTree>
    <p:extLst>
      <p:ext uri="{BB962C8B-B14F-4D97-AF65-F5344CB8AC3E}">
        <p14:creationId xmlns:p14="http://schemas.microsoft.com/office/powerpoint/2010/main" val="2434533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B8CE29D-CF8F-E4E8-4DA6-F7122BE3B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II. Den Glauben verstehen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9A623D2-4196-953C-61A2-59C013340A72}"/>
              </a:ext>
            </a:extLst>
          </p:cNvPr>
          <p:cNvSpPr txBox="1"/>
          <p:nvPr/>
        </p:nvSpPr>
        <p:spPr>
          <a:xfrm>
            <a:off x="822646" y="2110085"/>
            <a:ext cx="746322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Glaube ist ein Akt des Vertrauens mit Elementen des Wissens und des Nicht-Wissens.</a:t>
            </a:r>
          </a:p>
          <a:p>
            <a:endParaRPr lang="de-DE" sz="28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de-DE" sz="18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  <a:p>
            <a:endParaRPr lang="de-DE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923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B8CE29D-CF8F-E4E8-4DA6-F7122BE3B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II. Den Glauben verstehen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9A623D2-4196-953C-61A2-59C013340A72}"/>
              </a:ext>
            </a:extLst>
          </p:cNvPr>
          <p:cNvSpPr txBox="1"/>
          <p:nvPr/>
        </p:nvSpPr>
        <p:spPr>
          <a:xfrm>
            <a:off x="822646" y="2110085"/>
            <a:ext cx="7463225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Glaube ist ein Akt des Vertrauens mit Elementen des Wissens und des Nicht-Wissens.</a:t>
            </a:r>
          </a:p>
          <a:p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Der Inhalt des Glaubens ist in vernünftigen Sätzen auszusagen.</a:t>
            </a:r>
          </a:p>
          <a:p>
            <a:endParaRPr lang="de-DE" sz="28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de-DE" sz="18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  <a:p>
            <a:endParaRPr lang="de-DE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73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B8CE29D-CF8F-E4E8-4DA6-F7122BE3B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II. Den Glauben verstehen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9A623D2-4196-953C-61A2-59C013340A72}"/>
              </a:ext>
            </a:extLst>
          </p:cNvPr>
          <p:cNvSpPr txBox="1"/>
          <p:nvPr/>
        </p:nvSpPr>
        <p:spPr>
          <a:xfrm>
            <a:off x="822646" y="2110085"/>
            <a:ext cx="746322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Das Evangelium hat eine eigene Logik.</a:t>
            </a:r>
          </a:p>
          <a:p>
            <a:pPr algn="ctr"/>
            <a:r>
              <a:rPr lang="de-DE" sz="2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Aber es hat ein.</a:t>
            </a:r>
          </a:p>
          <a:p>
            <a:pPr algn="r"/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[Eberhard Jüngel]</a:t>
            </a:r>
            <a:endParaRPr lang="de-DE" sz="20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  <a:p>
            <a:endParaRPr lang="de-DE" sz="28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de-DE" sz="18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  <a:p>
            <a:endParaRPr lang="de-DE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733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Design">
  <a:themeElements>
    <a:clrScheme name="Office-Desig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Design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G_PPT-Vorlage_16_9_Arial.potx" id="{94F9C953-DF49-4446-90DD-DD46CF0F3E53}" vid="{AC5D0F18-4FC1-4CC8-AA7D-2124D7F0D813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36de562-5c51-472d-ba46-4a9f0609f6e2">
      <Terms xmlns="http://schemas.microsoft.com/office/infopath/2007/PartnerControls"/>
    </lcf76f155ced4ddcb4097134ff3c332f>
    <TaxCatchAll xmlns="ea5365e6-e992-4e00-8dee-07567d46777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84995149EC77E41A7DD56AE10950BB2" ma:contentTypeVersion="18" ma:contentTypeDescription="Ein neues Dokument erstellen." ma:contentTypeScope="" ma:versionID="343baabe2adfb543e16a8781b769142b">
  <xsd:schema xmlns:xsd="http://www.w3.org/2001/XMLSchema" xmlns:xs="http://www.w3.org/2001/XMLSchema" xmlns:p="http://schemas.microsoft.com/office/2006/metadata/properties" xmlns:ns2="036de562-5c51-472d-ba46-4a9f0609f6e2" xmlns:ns3="ea5365e6-e992-4e00-8dee-07567d46777d" targetNamespace="http://schemas.microsoft.com/office/2006/metadata/properties" ma:root="true" ma:fieldsID="2df8e91f885a10c44b47c9f1f29de0f8" ns2:_="" ns3:_="">
    <xsd:import namespace="036de562-5c51-472d-ba46-4a9f0609f6e2"/>
    <xsd:import namespace="ea5365e6-e992-4e00-8dee-07567d4677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6de562-5c51-472d-ba46-4a9f0609f6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Bildmarkierungen" ma:readOnly="false" ma:fieldId="{5cf76f15-5ced-4ddc-b409-7134ff3c332f}" ma:taxonomyMulti="true" ma:sspId="2b87d164-41d9-4a07-9e5a-9b48777002f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5365e6-e992-4e00-8dee-07567d46777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514a39c-991b-49e0-bf38-61a070998a0d}" ma:internalName="TaxCatchAll" ma:showField="CatchAllData" ma:web="ea5365e6-e992-4e00-8dee-07567d4677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86AA2C-54AD-44EE-BE4A-83E4F88ED28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1A795F-E4C1-4181-91A4-93E463CFCA65}">
  <ds:schemaRefs>
    <ds:schemaRef ds:uri="036de562-5c51-472d-ba46-4a9f0609f6e2"/>
    <ds:schemaRef ds:uri="e0d3c33c-091c-47ac-8bd5-0d9cf553072f"/>
    <ds:schemaRef ds:uri="ea5365e6-e992-4e00-8dee-07567d46777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E84C207-D8FA-4143-B8E2-215ACC5A08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6de562-5c51-472d-ba46-4a9f0609f6e2"/>
    <ds:schemaRef ds:uri="ea5365e6-e992-4e00-8dee-07567d4677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FeG_PPT-Vorlage_16_9_Arial</Template>
  <TotalTime>0</TotalTime>
  <Words>204</Words>
  <Application>Microsoft Office PowerPoint</Application>
  <PresentationFormat>Bildschirmpräsentation (16:9)</PresentationFormat>
  <Paragraphs>44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8" baseType="lpstr">
      <vt:lpstr>Arial</vt:lpstr>
      <vt:lpstr>Arial Narrow</vt:lpstr>
      <vt:lpstr>Calibri</vt:lpstr>
      <vt:lpstr>Wingdings</vt:lpstr>
      <vt:lpstr>Office-Design</vt:lpstr>
      <vt:lpstr>PowerPoint-Präsentation</vt:lpstr>
      <vt:lpstr>Wachstum im Glauben</vt:lpstr>
      <vt:lpstr>Einstieg</vt:lpstr>
      <vt:lpstr>I. Im Glauben Wachsen</vt:lpstr>
      <vt:lpstr>I. Im Glauben Wachsen</vt:lpstr>
      <vt:lpstr>I. Im Glauben Wachsen</vt:lpstr>
      <vt:lpstr>II. Den Glauben verstehen</vt:lpstr>
      <vt:lpstr>II. Den Glauben verstehen</vt:lpstr>
      <vt:lpstr>II. Den Glauben verstehen</vt:lpstr>
      <vt:lpstr>III. Den Glauben leben</vt:lpstr>
      <vt:lpstr>Dein nächster SChritt</vt:lpstr>
      <vt:lpstr>Empfehlungen für Kopf und Herz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FEG-TITELFORMAT</dc:title>
  <dc:creator>Christian Müller</dc:creator>
  <cp:lastModifiedBy>Henrik Otto</cp:lastModifiedBy>
  <cp:revision>5</cp:revision>
  <dcterms:created xsi:type="dcterms:W3CDTF">2021-05-04T12:42:16Z</dcterms:created>
  <dcterms:modified xsi:type="dcterms:W3CDTF">2024-01-30T23:12:33Z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0x010100584995149EC77E41A7DD56AE10950BB2</vt:lpwstr>
  </property>
  <property fmtid="{D5CDD505-2E9C-101B-9397-08002B2CF9AE}" pid="3" name="MediaServiceImageTags">
    <vt:lpwstr/>
  </property>
</Properties>
</file>